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8" r:id="rId1"/>
    <p:sldMasterId id="2147483686" r:id="rId2"/>
  </p:sldMasterIdLst>
  <p:notesMasterIdLst>
    <p:notesMasterId r:id="rId29"/>
  </p:notesMasterIdLst>
  <p:handoutMasterIdLst>
    <p:handoutMasterId r:id="rId30"/>
  </p:handoutMasterIdLst>
  <p:sldIdLst>
    <p:sldId id="277" r:id="rId3"/>
    <p:sldId id="292" r:id="rId4"/>
    <p:sldId id="278" r:id="rId5"/>
    <p:sldId id="270" r:id="rId6"/>
    <p:sldId id="274" r:id="rId7"/>
    <p:sldId id="256" r:id="rId8"/>
    <p:sldId id="259" r:id="rId9"/>
    <p:sldId id="261" r:id="rId10"/>
    <p:sldId id="258" r:id="rId11"/>
    <p:sldId id="266" r:id="rId12"/>
    <p:sldId id="285" r:id="rId13"/>
    <p:sldId id="286" r:id="rId14"/>
    <p:sldId id="287" r:id="rId15"/>
    <p:sldId id="288" r:id="rId16"/>
    <p:sldId id="267" r:id="rId17"/>
    <p:sldId id="280" r:id="rId18"/>
    <p:sldId id="268" r:id="rId19"/>
    <p:sldId id="272" r:id="rId20"/>
    <p:sldId id="273" r:id="rId21"/>
    <p:sldId id="275" r:id="rId22"/>
    <p:sldId id="276" r:id="rId23"/>
    <p:sldId id="293" r:id="rId24"/>
    <p:sldId id="284" r:id="rId25"/>
    <p:sldId id="289" r:id="rId26"/>
    <p:sldId id="281" r:id="rId27"/>
    <p:sldId id="282" r:id="rId28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Times" charset="0"/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hmitzer, Michael" initials="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FF"/>
    <a:srgbClr val="FF00FF"/>
    <a:srgbClr val="F3F3F3"/>
    <a:srgbClr val="C0C0C0"/>
    <a:srgbClr val="F3CCC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5486" autoAdjust="0"/>
  </p:normalViewPr>
  <p:slideViewPr>
    <p:cSldViewPr>
      <p:cViewPr>
        <p:scale>
          <a:sx n="86" d="100"/>
          <a:sy n="86" d="100"/>
        </p:scale>
        <p:origin x="-1698" y="-552"/>
      </p:cViewPr>
      <p:guideLst>
        <p:guide orient="horz" pos="1026"/>
        <p:guide pos="521"/>
      </p:guideLst>
    </p:cSldViewPr>
  </p:slideViewPr>
  <p:outlineViewPr>
    <p:cViewPr>
      <p:scale>
        <a:sx n="33" d="100"/>
        <a:sy n="33" d="100"/>
      </p:scale>
      <p:origin x="54" y="190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3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3224"/>
        <p:guide pos="2237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5B6833-9AC3-4158-8FED-7022C08FBF7D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B101383A-1798-483B-915D-1EDD4605D852}">
      <dgm:prSet phldrT="[Text]" custT="1"/>
      <dgm:spPr/>
      <dgm:t>
        <a:bodyPr/>
        <a:lstStyle/>
        <a:p>
          <a:r>
            <a:rPr lang="de-DE" sz="900" dirty="0" smtClean="0"/>
            <a:t>April</a:t>
          </a:r>
          <a:endParaRPr lang="de-DE" sz="900" dirty="0"/>
        </a:p>
      </dgm:t>
    </dgm:pt>
    <dgm:pt modelId="{37D5FF46-99F0-478F-972C-F5C1283DA06B}" type="parTrans" cxnId="{073ED7B8-6580-4DC2-A656-DEA6632949F7}">
      <dgm:prSet/>
      <dgm:spPr/>
      <dgm:t>
        <a:bodyPr/>
        <a:lstStyle/>
        <a:p>
          <a:endParaRPr lang="de-DE" sz="1800"/>
        </a:p>
      </dgm:t>
    </dgm:pt>
    <dgm:pt modelId="{D0D148F8-1EEB-42D6-8AD2-AB285B7C89C8}" type="sibTrans" cxnId="{073ED7B8-6580-4DC2-A656-DEA6632949F7}">
      <dgm:prSet/>
      <dgm:spPr/>
      <dgm:t>
        <a:bodyPr/>
        <a:lstStyle/>
        <a:p>
          <a:endParaRPr lang="de-DE" sz="1800"/>
        </a:p>
      </dgm:t>
    </dgm:pt>
    <dgm:pt modelId="{CED2A1B5-D69E-48F6-BA68-9CD087E5CE60}">
      <dgm:prSet phldrT="[Text]" custT="1"/>
      <dgm:spPr/>
      <dgm:t>
        <a:bodyPr/>
        <a:lstStyle/>
        <a:p>
          <a:r>
            <a:rPr lang="de-DE" sz="900" dirty="0" smtClean="0"/>
            <a:t>Mai</a:t>
          </a:r>
          <a:endParaRPr lang="de-DE" sz="900" dirty="0"/>
        </a:p>
      </dgm:t>
    </dgm:pt>
    <dgm:pt modelId="{71889947-637E-4305-8E52-12D0461774ED}" type="parTrans" cxnId="{CDBEF9DE-EA82-46BF-B4BD-D6342EFA53EF}">
      <dgm:prSet/>
      <dgm:spPr/>
      <dgm:t>
        <a:bodyPr/>
        <a:lstStyle/>
        <a:p>
          <a:endParaRPr lang="de-DE" sz="1800"/>
        </a:p>
      </dgm:t>
    </dgm:pt>
    <dgm:pt modelId="{FA317F73-2EFE-4C04-B2A1-40D812338386}" type="sibTrans" cxnId="{CDBEF9DE-EA82-46BF-B4BD-D6342EFA53EF}">
      <dgm:prSet/>
      <dgm:spPr/>
      <dgm:t>
        <a:bodyPr/>
        <a:lstStyle/>
        <a:p>
          <a:endParaRPr lang="de-DE" sz="1800"/>
        </a:p>
      </dgm:t>
    </dgm:pt>
    <dgm:pt modelId="{800FAEC8-A07E-444F-8836-82A4AB1F1A80}">
      <dgm:prSet phldrT="[Text]" custT="1"/>
      <dgm:spPr/>
      <dgm:t>
        <a:bodyPr/>
        <a:lstStyle/>
        <a:p>
          <a:r>
            <a:rPr lang="de-DE" sz="900" dirty="0" smtClean="0"/>
            <a:t>Juni</a:t>
          </a:r>
          <a:endParaRPr lang="de-DE" sz="900" dirty="0"/>
        </a:p>
      </dgm:t>
    </dgm:pt>
    <dgm:pt modelId="{F267F56C-608E-45BA-B197-664FD1EC2B08}" type="parTrans" cxnId="{15B107C6-25B5-4A50-8B89-4ACAEDBFF6F9}">
      <dgm:prSet/>
      <dgm:spPr/>
      <dgm:t>
        <a:bodyPr/>
        <a:lstStyle/>
        <a:p>
          <a:endParaRPr lang="de-DE" sz="1800"/>
        </a:p>
      </dgm:t>
    </dgm:pt>
    <dgm:pt modelId="{9784BB63-A786-43B9-BCFE-DFE07C9B4640}" type="sibTrans" cxnId="{15B107C6-25B5-4A50-8B89-4ACAEDBFF6F9}">
      <dgm:prSet/>
      <dgm:spPr/>
      <dgm:t>
        <a:bodyPr/>
        <a:lstStyle/>
        <a:p>
          <a:endParaRPr lang="de-DE" sz="1800"/>
        </a:p>
      </dgm:t>
    </dgm:pt>
    <dgm:pt modelId="{8DE5FFA6-829F-458E-B321-1E0CD33638F2}">
      <dgm:prSet phldrT="[Text]" custT="1"/>
      <dgm:spPr/>
      <dgm:t>
        <a:bodyPr/>
        <a:lstStyle/>
        <a:p>
          <a:r>
            <a:rPr lang="de-DE" sz="900" dirty="0" smtClean="0"/>
            <a:t>Juli</a:t>
          </a:r>
          <a:endParaRPr lang="de-DE" sz="900" dirty="0"/>
        </a:p>
      </dgm:t>
    </dgm:pt>
    <dgm:pt modelId="{2F8D2C94-B756-4FFB-A622-37E1A83765F2}" type="parTrans" cxnId="{AF642933-7438-4760-BA1C-3FACC3ED9901}">
      <dgm:prSet/>
      <dgm:spPr/>
      <dgm:t>
        <a:bodyPr/>
        <a:lstStyle/>
        <a:p>
          <a:endParaRPr lang="de-DE" sz="1800"/>
        </a:p>
      </dgm:t>
    </dgm:pt>
    <dgm:pt modelId="{FF6851B5-405D-4D26-A3E0-236699C7DEC4}" type="sibTrans" cxnId="{AF642933-7438-4760-BA1C-3FACC3ED9901}">
      <dgm:prSet/>
      <dgm:spPr/>
      <dgm:t>
        <a:bodyPr/>
        <a:lstStyle/>
        <a:p>
          <a:endParaRPr lang="de-DE" sz="1800"/>
        </a:p>
      </dgm:t>
    </dgm:pt>
    <dgm:pt modelId="{B1D1595D-77BD-4752-9EF2-4F35252A71D1}">
      <dgm:prSet phldrT="[Text]" custT="1"/>
      <dgm:spPr/>
      <dgm:t>
        <a:bodyPr/>
        <a:lstStyle/>
        <a:p>
          <a:r>
            <a:rPr lang="de-DE" sz="900" dirty="0" smtClean="0"/>
            <a:t>August</a:t>
          </a:r>
          <a:endParaRPr lang="de-DE" sz="900" dirty="0"/>
        </a:p>
      </dgm:t>
    </dgm:pt>
    <dgm:pt modelId="{B193DC95-3222-4A7A-807B-BF9D26FBCFD2}" type="parTrans" cxnId="{24DE515D-AFB9-47AF-A1D9-0A69DF7AD8C1}">
      <dgm:prSet/>
      <dgm:spPr/>
      <dgm:t>
        <a:bodyPr/>
        <a:lstStyle/>
        <a:p>
          <a:endParaRPr lang="de-DE" sz="1800"/>
        </a:p>
      </dgm:t>
    </dgm:pt>
    <dgm:pt modelId="{4104FCAE-C7F4-44D9-9FEC-809166B545F6}" type="sibTrans" cxnId="{24DE515D-AFB9-47AF-A1D9-0A69DF7AD8C1}">
      <dgm:prSet/>
      <dgm:spPr/>
      <dgm:t>
        <a:bodyPr/>
        <a:lstStyle/>
        <a:p>
          <a:endParaRPr lang="de-DE" sz="1800"/>
        </a:p>
      </dgm:t>
    </dgm:pt>
    <dgm:pt modelId="{408D23EA-F4D1-44ED-9442-3BF0736ECC3E}">
      <dgm:prSet phldrT="[Text]" custT="1"/>
      <dgm:spPr/>
      <dgm:t>
        <a:bodyPr/>
        <a:lstStyle/>
        <a:p>
          <a:r>
            <a:rPr lang="de-DE" sz="900" dirty="0" smtClean="0"/>
            <a:t>September</a:t>
          </a:r>
          <a:endParaRPr lang="de-DE" sz="900" dirty="0"/>
        </a:p>
      </dgm:t>
    </dgm:pt>
    <dgm:pt modelId="{413A8996-052E-4E8F-B672-BC054B304B5E}" type="parTrans" cxnId="{BB69360D-D4D9-4515-A4B0-C1B2BC5EF5F5}">
      <dgm:prSet/>
      <dgm:spPr/>
      <dgm:t>
        <a:bodyPr/>
        <a:lstStyle/>
        <a:p>
          <a:endParaRPr lang="de-DE" sz="1800"/>
        </a:p>
      </dgm:t>
    </dgm:pt>
    <dgm:pt modelId="{141356AE-0DBA-418C-B7A7-AC5BD980CFD0}" type="sibTrans" cxnId="{BB69360D-D4D9-4515-A4B0-C1B2BC5EF5F5}">
      <dgm:prSet/>
      <dgm:spPr/>
      <dgm:t>
        <a:bodyPr/>
        <a:lstStyle/>
        <a:p>
          <a:endParaRPr lang="de-DE" sz="1800"/>
        </a:p>
      </dgm:t>
    </dgm:pt>
    <dgm:pt modelId="{4C77BE25-EF4C-431D-A9C2-CE68620DD1D5}">
      <dgm:prSet phldrT="[Text]" custT="1"/>
      <dgm:spPr/>
      <dgm:t>
        <a:bodyPr/>
        <a:lstStyle/>
        <a:p>
          <a:r>
            <a:rPr lang="de-DE" sz="900" dirty="0" smtClean="0"/>
            <a:t>Oktober</a:t>
          </a:r>
          <a:endParaRPr lang="de-DE" sz="900" dirty="0"/>
        </a:p>
      </dgm:t>
    </dgm:pt>
    <dgm:pt modelId="{3D3482B6-379F-4657-A063-2DFC49205FCA}" type="parTrans" cxnId="{D7FBB1B0-9B6F-4276-A10E-7B72CF7DDFCD}">
      <dgm:prSet/>
      <dgm:spPr/>
      <dgm:t>
        <a:bodyPr/>
        <a:lstStyle/>
        <a:p>
          <a:endParaRPr lang="de-DE" sz="1800"/>
        </a:p>
      </dgm:t>
    </dgm:pt>
    <dgm:pt modelId="{64962A09-B1FE-4B26-9DE1-CD78F6DAEE24}" type="sibTrans" cxnId="{D7FBB1B0-9B6F-4276-A10E-7B72CF7DDFCD}">
      <dgm:prSet/>
      <dgm:spPr/>
      <dgm:t>
        <a:bodyPr/>
        <a:lstStyle/>
        <a:p>
          <a:endParaRPr lang="de-DE" sz="1800"/>
        </a:p>
      </dgm:t>
    </dgm:pt>
    <dgm:pt modelId="{B606702C-6937-4D5D-9FAC-299623A1F29C}">
      <dgm:prSet phldrT="[Text]" custT="1"/>
      <dgm:spPr/>
      <dgm:t>
        <a:bodyPr/>
        <a:lstStyle/>
        <a:p>
          <a:r>
            <a:rPr lang="de-DE" sz="900" dirty="0" smtClean="0"/>
            <a:t>November</a:t>
          </a:r>
          <a:endParaRPr lang="de-DE" sz="900" dirty="0"/>
        </a:p>
      </dgm:t>
    </dgm:pt>
    <dgm:pt modelId="{404AAB46-D38C-4795-89C0-FBB098D6EDFF}" type="parTrans" cxnId="{29D88837-E15B-4EA2-85EE-A6F95562635C}">
      <dgm:prSet/>
      <dgm:spPr/>
      <dgm:t>
        <a:bodyPr/>
        <a:lstStyle/>
        <a:p>
          <a:endParaRPr lang="de-DE" sz="1800"/>
        </a:p>
      </dgm:t>
    </dgm:pt>
    <dgm:pt modelId="{63529B4B-BFF0-4FB5-8B04-7F5605E173E3}" type="sibTrans" cxnId="{29D88837-E15B-4EA2-85EE-A6F95562635C}">
      <dgm:prSet/>
      <dgm:spPr/>
      <dgm:t>
        <a:bodyPr/>
        <a:lstStyle/>
        <a:p>
          <a:endParaRPr lang="de-DE" sz="1800"/>
        </a:p>
      </dgm:t>
    </dgm:pt>
    <dgm:pt modelId="{8FB7ECA0-48C6-4140-84A7-7ECE185B2CA5}">
      <dgm:prSet phldrT="[Text]" custT="1"/>
      <dgm:spPr/>
      <dgm:t>
        <a:bodyPr/>
        <a:lstStyle/>
        <a:p>
          <a:r>
            <a:rPr lang="de-DE" sz="900" dirty="0" smtClean="0"/>
            <a:t>Dezember</a:t>
          </a:r>
          <a:endParaRPr lang="de-DE" sz="900" dirty="0"/>
        </a:p>
      </dgm:t>
    </dgm:pt>
    <dgm:pt modelId="{6436306B-24BC-4118-9948-3309C0E2F958}" type="parTrans" cxnId="{161C1DFF-D715-4FC2-A3F7-022FA9713206}">
      <dgm:prSet/>
      <dgm:spPr/>
      <dgm:t>
        <a:bodyPr/>
        <a:lstStyle/>
        <a:p>
          <a:endParaRPr lang="de-DE" sz="1800"/>
        </a:p>
      </dgm:t>
    </dgm:pt>
    <dgm:pt modelId="{882A0A0D-D24E-494F-B71A-3430D80BFF17}" type="sibTrans" cxnId="{161C1DFF-D715-4FC2-A3F7-022FA9713206}">
      <dgm:prSet/>
      <dgm:spPr/>
      <dgm:t>
        <a:bodyPr/>
        <a:lstStyle/>
        <a:p>
          <a:endParaRPr lang="de-DE" sz="1800"/>
        </a:p>
      </dgm:t>
    </dgm:pt>
    <dgm:pt modelId="{6BF53C70-269E-4B78-80D4-E9477C147FA7}" type="pres">
      <dgm:prSet presAssocID="{8B5B6833-9AC3-4158-8FED-7022C08FBF7D}" presName="Name0" presStyleCnt="0">
        <dgm:presLayoutVars>
          <dgm:dir/>
          <dgm:resizeHandles val="exact"/>
        </dgm:presLayoutVars>
      </dgm:prSet>
      <dgm:spPr/>
    </dgm:pt>
    <dgm:pt modelId="{AE407CB9-6914-40DE-98AA-A91501C9A3B5}" type="pres">
      <dgm:prSet presAssocID="{B101383A-1798-483B-915D-1EDD4605D852}" presName="parTxOnly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2865DB-970C-41D9-8DF1-B16D2C9D23D5}" type="pres">
      <dgm:prSet presAssocID="{D0D148F8-1EEB-42D6-8AD2-AB285B7C89C8}" presName="parSpace" presStyleCnt="0"/>
      <dgm:spPr/>
    </dgm:pt>
    <dgm:pt modelId="{59F31C2C-36B4-4DCE-9B0E-31EC413A39D7}" type="pres">
      <dgm:prSet presAssocID="{CED2A1B5-D69E-48F6-BA68-9CD087E5CE60}" presName="parTxOnly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1FAA48-7210-4D5E-A307-FFBA94E46093}" type="pres">
      <dgm:prSet presAssocID="{FA317F73-2EFE-4C04-B2A1-40D812338386}" presName="parSpace" presStyleCnt="0"/>
      <dgm:spPr/>
    </dgm:pt>
    <dgm:pt modelId="{135AEEC9-38A8-440E-86F4-9EEFF4858DD3}" type="pres">
      <dgm:prSet presAssocID="{800FAEC8-A07E-444F-8836-82A4AB1F1A80}" presName="parTxOnly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7C79C9D-C46E-4CB6-B7AF-2C3B71D63C08}" type="pres">
      <dgm:prSet presAssocID="{9784BB63-A786-43B9-BCFE-DFE07C9B4640}" presName="parSpace" presStyleCnt="0"/>
      <dgm:spPr/>
    </dgm:pt>
    <dgm:pt modelId="{BF020E04-6AEE-43D0-9485-5CE5D2CFF612}" type="pres">
      <dgm:prSet presAssocID="{8DE5FFA6-829F-458E-B321-1E0CD33638F2}" presName="parTxOnly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C40F141-1CDD-4604-BFC3-7DCD8D2144AB}" type="pres">
      <dgm:prSet presAssocID="{FF6851B5-405D-4D26-A3E0-236699C7DEC4}" presName="parSpace" presStyleCnt="0"/>
      <dgm:spPr/>
    </dgm:pt>
    <dgm:pt modelId="{0A7C2CD0-469E-4BF9-BABF-A9578FEE1F64}" type="pres">
      <dgm:prSet presAssocID="{B1D1595D-77BD-4752-9EF2-4F35252A71D1}" presName="parTxOnly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4B87C9E-2D21-4919-9366-DD5F730B149D}" type="pres">
      <dgm:prSet presAssocID="{4104FCAE-C7F4-44D9-9FEC-809166B545F6}" presName="parSpace" presStyleCnt="0"/>
      <dgm:spPr/>
    </dgm:pt>
    <dgm:pt modelId="{1F2F8FB7-66EB-44AE-9736-C512D584593F}" type="pres">
      <dgm:prSet presAssocID="{408D23EA-F4D1-44ED-9442-3BF0736ECC3E}" presName="parTxOnly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1EA9FF-FB26-4A01-8462-CF87148CF3EC}" type="pres">
      <dgm:prSet presAssocID="{141356AE-0DBA-418C-B7A7-AC5BD980CFD0}" presName="parSpace" presStyleCnt="0"/>
      <dgm:spPr/>
    </dgm:pt>
    <dgm:pt modelId="{2DEC0147-171E-4594-B7C8-181D429CC4EC}" type="pres">
      <dgm:prSet presAssocID="{4C77BE25-EF4C-431D-A9C2-CE68620DD1D5}" presName="parTxOnly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C98A198-C1C6-48C1-851E-FD69B9E91840}" type="pres">
      <dgm:prSet presAssocID="{64962A09-B1FE-4B26-9DE1-CD78F6DAEE24}" presName="parSpace" presStyleCnt="0"/>
      <dgm:spPr/>
    </dgm:pt>
    <dgm:pt modelId="{5A8EBD23-AA33-46B3-8CAE-AB2DAF660311}" type="pres">
      <dgm:prSet presAssocID="{B606702C-6937-4D5D-9FAC-299623A1F29C}" presName="parTxOnly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42AF6F0-4FB4-4298-8430-BF2826F1CABA}" type="pres">
      <dgm:prSet presAssocID="{63529B4B-BFF0-4FB5-8B04-7F5605E173E3}" presName="parSpace" presStyleCnt="0"/>
      <dgm:spPr/>
    </dgm:pt>
    <dgm:pt modelId="{E77B3B0E-F14E-4CE2-8F9A-D63BDFABC9F0}" type="pres">
      <dgm:prSet presAssocID="{8FB7ECA0-48C6-4140-84A7-7ECE185B2CA5}" presName="parTxOnly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B5753C4-A40E-469D-BD0A-C11B3FEE8B53}" type="presOf" srcId="{4C77BE25-EF4C-431D-A9C2-CE68620DD1D5}" destId="{2DEC0147-171E-4594-B7C8-181D429CC4EC}" srcOrd="0" destOrd="0" presId="urn:microsoft.com/office/officeart/2005/8/layout/hChevron3"/>
    <dgm:cxn modelId="{AF642933-7438-4760-BA1C-3FACC3ED9901}" srcId="{8B5B6833-9AC3-4158-8FED-7022C08FBF7D}" destId="{8DE5FFA6-829F-458E-B321-1E0CD33638F2}" srcOrd="3" destOrd="0" parTransId="{2F8D2C94-B756-4FFB-A622-37E1A83765F2}" sibTransId="{FF6851B5-405D-4D26-A3E0-236699C7DEC4}"/>
    <dgm:cxn modelId="{161C1DFF-D715-4FC2-A3F7-022FA9713206}" srcId="{8B5B6833-9AC3-4158-8FED-7022C08FBF7D}" destId="{8FB7ECA0-48C6-4140-84A7-7ECE185B2CA5}" srcOrd="8" destOrd="0" parTransId="{6436306B-24BC-4118-9948-3309C0E2F958}" sibTransId="{882A0A0D-D24E-494F-B71A-3430D80BFF17}"/>
    <dgm:cxn modelId="{CDBEF9DE-EA82-46BF-B4BD-D6342EFA53EF}" srcId="{8B5B6833-9AC3-4158-8FED-7022C08FBF7D}" destId="{CED2A1B5-D69E-48F6-BA68-9CD087E5CE60}" srcOrd="1" destOrd="0" parTransId="{71889947-637E-4305-8E52-12D0461774ED}" sibTransId="{FA317F73-2EFE-4C04-B2A1-40D812338386}"/>
    <dgm:cxn modelId="{D7FBB1B0-9B6F-4276-A10E-7B72CF7DDFCD}" srcId="{8B5B6833-9AC3-4158-8FED-7022C08FBF7D}" destId="{4C77BE25-EF4C-431D-A9C2-CE68620DD1D5}" srcOrd="6" destOrd="0" parTransId="{3D3482B6-379F-4657-A063-2DFC49205FCA}" sibTransId="{64962A09-B1FE-4B26-9DE1-CD78F6DAEE24}"/>
    <dgm:cxn modelId="{76D27AE7-FA38-40CD-AFD0-0C20452F58BD}" type="presOf" srcId="{B1D1595D-77BD-4752-9EF2-4F35252A71D1}" destId="{0A7C2CD0-469E-4BF9-BABF-A9578FEE1F64}" srcOrd="0" destOrd="0" presId="urn:microsoft.com/office/officeart/2005/8/layout/hChevron3"/>
    <dgm:cxn modelId="{8FD87102-4D47-42BC-9478-3A2FA4C2FB0C}" type="presOf" srcId="{8B5B6833-9AC3-4158-8FED-7022C08FBF7D}" destId="{6BF53C70-269E-4B78-80D4-E9477C147FA7}" srcOrd="0" destOrd="0" presId="urn:microsoft.com/office/officeart/2005/8/layout/hChevron3"/>
    <dgm:cxn modelId="{24DE515D-AFB9-47AF-A1D9-0A69DF7AD8C1}" srcId="{8B5B6833-9AC3-4158-8FED-7022C08FBF7D}" destId="{B1D1595D-77BD-4752-9EF2-4F35252A71D1}" srcOrd="4" destOrd="0" parTransId="{B193DC95-3222-4A7A-807B-BF9D26FBCFD2}" sibTransId="{4104FCAE-C7F4-44D9-9FEC-809166B545F6}"/>
    <dgm:cxn modelId="{29D88837-E15B-4EA2-85EE-A6F95562635C}" srcId="{8B5B6833-9AC3-4158-8FED-7022C08FBF7D}" destId="{B606702C-6937-4D5D-9FAC-299623A1F29C}" srcOrd="7" destOrd="0" parTransId="{404AAB46-D38C-4795-89C0-FBB098D6EDFF}" sibTransId="{63529B4B-BFF0-4FB5-8B04-7F5605E173E3}"/>
    <dgm:cxn modelId="{7DD6B000-DC59-4BAD-894B-2532BA5EF202}" type="presOf" srcId="{800FAEC8-A07E-444F-8836-82A4AB1F1A80}" destId="{135AEEC9-38A8-440E-86F4-9EEFF4858DD3}" srcOrd="0" destOrd="0" presId="urn:microsoft.com/office/officeart/2005/8/layout/hChevron3"/>
    <dgm:cxn modelId="{113D76C4-CC7E-479B-A638-7603546D265A}" type="presOf" srcId="{8FB7ECA0-48C6-4140-84A7-7ECE185B2CA5}" destId="{E77B3B0E-F14E-4CE2-8F9A-D63BDFABC9F0}" srcOrd="0" destOrd="0" presId="urn:microsoft.com/office/officeart/2005/8/layout/hChevron3"/>
    <dgm:cxn modelId="{073ED7B8-6580-4DC2-A656-DEA6632949F7}" srcId="{8B5B6833-9AC3-4158-8FED-7022C08FBF7D}" destId="{B101383A-1798-483B-915D-1EDD4605D852}" srcOrd="0" destOrd="0" parTransId="{37D5FF46-99F0-478F-972C-F5C1283DA06B}" sibTransId="{D0D148F8-1EEB-42D6-8AD2-AB285B7C89C8}"/>
    <dgm:cxn modelId="{BB69360D-D4D9-4515-A4B0-C1B2BC5EF5F5}" srcId="{8B5B6833-9AC3-4158-8FED-7022C08FBF7D}" destId="{408D23EA-F4D1-44ED-9442-3BF0736ECC3E}" srcOrd="5" destOrd="0" parTransId="{413A8996-052E-4E8F-B672-BC054B304B5E}" sibTransId="{141356AE-0DBA-418C-B7A7-AC5BD980CFD0}"/>
    <dgm:cxn modelId="{56126F37-0D11-4EE2-BF75-96D4B43465DB}" type="presOf" srcId="{408D23EA-F4D1-44ED-9442-3BF0736ECC3E}" destId="{1F2F8FB7-66EB-44AE-9736-C512D584593F}" srcOrd="0" destOrd="0" presId="urn:microsoft.com/office/officeart/2005/8/layout/hChevron3"/>
    <dgm:cxn modelId="{3C60BB76-A718-4F78-9151-7C5F320B2FEC}" type="presOf" srcId="{B101383A-1798-483B-915D-1EDD4605D852}" destId="{AE407CB9-6914-40DE-98AA-A91501C9A3B5}" srcOrd="0" destOrd="0" presId="urn:microsoft.com/office/officeart/2005/8/layout/hChevron3"/>
    <dgm:cxn modelId="{15B107C6-25B5-4A50-8B89-4ACAEDBFF6F9}" srcId="{8B5B6833-9AC3-4158-8FED-7022C08FBF7D}" destId="{800FAEC8-A07E-444F-8836-82A4AB1F1A80}" srcOrd="2" destOrd="0" parTransId="{F267F56C-608E-45BA-B197-664FD1EC2B08}" sibTransId="{9784BB63-A786-43B9-BCFE-DFE07C9B4640}"/>
    <dgm:cxn modelId="{E0399EF1-B3BB-40BD-BDF3-0E60E165F5A0}" type="presOf" srcId="{CED2A1B5-D69E-48F6-BA68-9CD087E5CE60}" destId="{59F31C2C-36B4-4DCE-9B0E-31EC413A39D7}" srcOrd="0" destOrd="0" presId="urn:microsoft.com/office/officeart/2005/8/layout/hChevron3"/>
    <dgm:cxn modelId="{5D999986-7F6B-4075-92C1-696CFA3A6BDE}" type="presOf" srcId="{8DE5FFA6-829F-458E-B321-1E0CD33638F2}" destId="{BF020E04-6AEE-43D0-9485-5CE5D2CFF612}" srcOrd="0" destOrd="0" presId="urn:microsoft.com/office/officeart/2005/8/layout/hChevron3"/>
    <dgm:cxn modelId="{010BE8A9-3F13-4A29-A761-132C30EACB64}" type="presOf" srcId="{B606702C-6937-4D5D-9FAC-299623A1F29C}" destId="{5A8EBD23-AA33-46B3-8CAE-AB2DAF660311}" srcOrd="0" destOrd="0" presId="urn:microsoft.com/office/officeart/2005/8/layout/hChevron3"/>
    <dgm:cxn modelId="{864D1C4F-260A-4F3A-82E0-7856E3DC2DC6}" type="presParOf" srcId="{6BF53C70-269E-4B78-80D4-E9477C147FA7}" destId="{AE407CB9-6914-40DE-98AA-A91501C9A3B5}" srcOrd="0" destOrd="0" presId="urn:microsoft.com/office/officeart/2005/8/layout/hChevron3"/>
    <dgm:cxn modelId="{A85A0124-3618-4CDF-8B8C-F8745B4F6B76}" type="presParOf" srcId="{6BF53C70-269E-4B78-80D4-E9477C147FA7}" destId="{FA2865DB-970C-41D9-8DF1-B16D2C9D23D5}" srcOrd="1" destOrd="0" presId="urn:microsoft.com/office/officeart/2005/8/layout/hChevron3"/>
    <dgm:cxn modelId="{19D49EDC-CFB1-46E5-A91B-27D50B3CCEFC}" type="presParOf" srcId="{6BF53C70-269E-4B78-80D4-E9477C147FA7}" destId="{59F31C2C-36B4-4DCE-9B0E-31EC413A39D7}" srcOrd="2" destOrd="0" presId="urn:microsoft.com/office/officeart/2005/8/layout/hChevron3"/>
    <dgm:cxn modelId="{FA9E5E66-37CF-48AA-9F7B-955F752B4939}" type="presParOf" srcId="{6BF53C70-269E-4B78-80D4-E9477C147FA7}" destId="{311FAA48-7210-4D5E-A307-FFBA94E46093}" srcOrd="3" destOrd="0" presId="urn:microsoft.com/office/officeart/2005/8/layout/hChevron3"/>
    <dgm:cxn modelId="{1DAB0DF6-E6FD-4E0D-A2C0-3649AD312D90}" type="presParOf" srcId="{6BF53C70-269E-4B78-80D4-E9477C147FA7}" destId="{135AEEC9-38A8-440E-86F4-9EEFF4858DD3}" srcOrd="4" destOrd="0" presId="urn:microsoft.com/office/officeart/2005/8/layout/hChevron3"/>
    <dgm:cxn modelId="{4B3D6E31-897F-4CB1-8231-C333E7DEAD55}" type="presParOf" srcId="{6BF53C70-269E-4B78-80D4-E9477C147FA7}" destId="{E7C79C9D-C46E-4CB6-B7AF-2C3B71D63C08}" srcOrd="5" destOrd="0" presId="urn:microsoft.com/office/officeart/2005/8/layout/hChevron3"/>
    <dgm:cxn modelId="{42B05FFF-4003-42B7-9A48-93F18F6324DA}" type="presParOf" srcId="{6BF53C70-269E-4B78-80D4-E9477C147FA7}" destId="{BF020E04-6AEE-43D0-9485-5CE5D2CFF612}" srcOrd="6" destOrd="0" presId="urn:microsoft.com/office/officeart/2005/8/layout/hChevron3"/>
    <dgm:cxn modelId="{CB0E9378-5D23-4626-AF68-66A272DC7C29}" type="presParOf" srcId="{6BF53C70-269E-4B78-80D4-E9477C147FA7}" destId="{1C40F141-1CDD-4604-BFC3-7DCD8D2144AB}" srcOrd="7" destOrd="0" presId="urn:microsoft.com/office/officeart/2005/8/layout/hChevron3"/>
    <dgm:cxn modelId="{F9DB954D-1F78-4E9E-A514-072B2BFE80C8}" type="presParOf" srcId="{6BF53C70-269E-4B78-80D4-E9477C147FA7}" destId="{0A7C2CD0-469E-4BF9-BABF-A9578FEE1F64}" srcOrd="8" destOrd="0" presId="urn:microsoft.com/office/officeart/2005/8/layout/hChevron3"/>
    <dgm:cxn modelId="{0C7074D0-1AB2-41C8-AA6F-6B1CBA09B31A}" type="presParOf" srcId="{6BF53C70-269E-4B78-80D4-E9477C147FA7}" destId="{14B87C9E-2D21-4919-9366-DD5F730B149D}" srcOrd="9" destOrd="0" presId="urn:microsoft.com/office/officeart/2005/8/layout/hChevron3"/>
    <dgm:cxn modelId="{973620FC-A2FF-4372-8224-9544143CF790}" type="presParOf" srcId="{6BF53C70-269E-4B78-80D4-E9477C147FA7}" destId="{1F2F8FB7-66EB-44AE-9736-C512D584593F}" srcOrd="10" destOrd="0" presId="urn:microsoft.com/office/officeart/2005/8/layout/hChevron3"/>
    <dgm:cxn modelId="{526E2604-4B53-4DFD-923F-9CDF38A9F5F1}" type="presParOf" srcId="{6BF53C70-269E-4B78-80D4-E9477C147FA7}" destId="{431EA9FF-FB26-4A01-8462-CF87148CF3EC}" srcOrd="11" destOrd="0" presId="urn:microsoft.com/office/officeart/2005/8/layout/hChevron3"/>
    <dgm:cxn modelId="{5EDB89DC-094A-4D81-8632-E4FB30595EF8}" type="presParOf" srcId="{6BF53C70-269E-4B78-80D4-E9477C147FA7}" destId="{2DEC0147-171E-4594-B7C8-181D429CC4EC}" srcOrd="12" destOrd="0" presId="urn:microsoft.com/office/officeart/2005/8/layout/hChevron3"/>
    <dgm:cxn modelId="{AB56ADBD-3840-4773-88D1-5314832CDCFC}" type="presParOf" srcId="{6BF53C70-269E-4B78-80D4-E9477C147FA7}" destId="{CC98A198-C1C6-48C1-851E-FD69B9E91840}" srcOrd="13" destOrd="0" presId="urn:microsoft.com/office/officeart/2005/8/layout/hChevron3"/>
    <dgm:cxn modelId="{6DBDEFE8-5ABC-4E4C-80E2-32BA3B6E9604}" type="presParOf" srcId="{6BF53C70-269E-4B78-80D4-E9477C147FA7}" destId="{5A8EBD23-AA33-46B3-8CAE-AB2DAF660311}" srcOrd="14" destOrd="0" presId="urn:microsoft.com/office/officeart/2005/8/layout/hChevron3"/>
    <dgm:cxn modelId="{09CF2904-5926-4CDF-9F51-84E6127A750F}" type="presParOf" srcId="{6BF53C70-269E-4B78-80D4-E9477C147FA7}" destId="{142AF6F0-4FB4-4298-8430-BF2826F1CABA}" srcOrd="15" destOrd="0" presId="urn:microsoft.com/office/officeart/2005/8/layout/hChevron3"/>
    <dgm:cxn modelId="{513EE547-382C-407F-8F21-9D2D83EFA02A}" type="presParOf" srcId="{6BF53C70-269E-4B78-80D4-E9477C147FA7}" destId="{E77B3B0E-F14E-4CE2-8F9A-D63BDFABC9F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5B6833-9AC3-4158-8FED-7022C08FBF7D}" type="doc">
      <dgm:prSet loTypeId="urn:microsoft.com/office/officeart/2005/8/layout/hChevron3" loCatId="process" qsTypeId="urn:microsoft.com/office/officeart/2005/8/quickstyle/simple1" qsCatId="simple" csTypeId="urn:microsoft.com/office/officeart/2005/8/colors/accent3_2" csCatId="accent3" phldr="1"/>
      <dgm:spPr/>
    </dgm:pt>
    <dgm:pt modelId="{B101383A-1798-483B-915D-1EDD4605D852}">
      <dgm:prSet phldrT="[Text]" custT="1"/>
      <dgm:spPr/>
      <dgm:t>
        <a:bodyPr/>
        <a:lstStyle/>
        <a:p>
          <a:r>
            <a:rPr lang="de-DE" sz="900" dirty="0" smtClean="0"/>
            <a:t>Januar</a:t>
          </a:r>
          <a:endParaRPr lang="de-DE" sz="900" dirty="0"/>
        </a:p>
      </dgm:t>
    </dgm:pt>
    <dgm:pt modelId="{37D5FF46-99F0-478F-972C-F5C1283DA06B}" type="parTrans" cxnId="{073ED7B8-6580-4DC2-A656-DEA6632949F7}">
      <dgm:prSet/>
      <dgm:spPr/>
      <dgm:t>
        <a:bodyPr/>
        <a:lstStyle/>
        <a:p>
          <a:endParaRPr lang="de-DE" sz="1800"/>
        </a:p>
      </dgm:t>
    </dgm:pt>
    <dgm:pt modelId="{D0D148F8-1EEB-42D6-8AD2-AB285B7C89C8}" type="sibTrans" cxnId="{073ED7B8-6580-4DC2-A656-DEA6632949F7}">
      <dgm:prSet/>
      <dgm:spPr/>
      <dgm:t>
        <a:bodyPr/>
        <a:lstStyle/>
        <a:p>
          <a:endParaRPr lang="de-DE" sz="1800"/>
        </a:p>
      </dgm:t>
    </dgm:pt>
    <dgm:pt modelId="{CED2A1B5-D69E-48F6-BA68-9CD087E5CE60}">
      <dgm:prSet phldrT="[Text]" custT="1"/>
      <dgm:spPr/>
      <dgm:t>
        <a:bodyPr/>
        <a:lstStyle/>
        <a:p>
          <a:r>
            <a:rPr lang="de-DE" sz="900" dirty="0" smtClean="0"/>
            <a:t>Februar</a:t>
          </a:r>
          <a:endParaRPr lang="de-DE" sz="900" dirty="0"/>
        </a:p>
      </dgm:t>
    </dgm:pt>
    <dgm:pt modelId="{71889947-637E-4305-8E52-12D0461774ED}" type="parTrans" cxnId="{CDBEF9DE-EA82-46BF-B4BD-D6342EFA53EF}">
      <dgm:prSet/>
      <dgm:spPr/>
      <dgm:t>
        <a:bodyPr/>
        <a:lstStyle/>
        <a:p>
          <a:endParaRPr lang="de-DE" sz="1800"/>
        </a:p>
      </dgm:t>
    </dgm:pt>
    <dgm:pt modelId="{FA317F73-2EFE-4C04-B2A1-40D812338386}" type="sibTrans" cxnId="{CDBEF9DE-EA82-46BF-B4BD-D6342EFA53EF}">
      <dgm:prSet/>
      <dgm:spPr/>
      <dgm:t>
        <a:bodyPr/>
        <a:lstStyle/>
        <a:p>
          <a:endParaRPr lang="de-DE" sz="1800"/>
        </a:p>
      </dgm:t>
    </dgm:pt>
    <dgm:pt modelId="{800FAEC8-A07E-444F-8836-82A4AB1F1A80}">
      <dgm:prSet phldrT="[Text]" custT="1"/>
      <dgm:spPr/>
      <dgm:t>
        <a:bodyPr/>
        <a:lstStyle/>
        <a:p>
          <a:r>
            <a:rPr lang="de-DE" sz="900" dirty="0" smtClean="0"/>
            <a:t>März</a:t>
          </a:r>
          <a:endParaRPr lang="de-DE" sz="900" dirty="0"/>
        </a:p>
      </dgm:t>
    </dgm:pt>
    <dgm:pt modelId="{F267F56C-608E-45BA-B197-664FD1EC2B08}" type="parTrans" cxnId="{15B107C6-25B5-4A50-8B89-4ACAEDBFF6F9}">
      <dgm:prSet/>
      <dgm:spPr/>
      <dgm:t>
        <a:bodyPr/>
        <a:lstStyle/>
        <a:p>
          <a:endParaRPr lang="de-DE" sz="1800"/>
        </a:p>
      </dgm:t>
    </dgm:pt>
    <dgm:pt modelId="{9784BB63-A786-43B9-BCFE-DFE07C9B4640}" type="sibTrans" cxnId="{15B107C6-25B5-4A50-8B89-4ACAEDBFF6F9}">
      <dgm:prSet/>
      <dgm:spPr/>
      <dgm:t>
        <a:bodyPr/>
        <a:lstStyle/>
        <a:p>
          <a:endParaRPr lang="de-DE" sz="1800"/>
        </a:p>
      </dgm:t>
    </dgm:pt>
    <dgm:pt modelId="{8DE5FFA6-829F-458E-B321-1E0CD33638F2}">
      <dgm:prSet phldrT="[Text]" custT="1"/>
      <dgm:spPr/>
      <dgm:t>
        <a:bodyPr/>
        <a:lstStyle/>
        <a:p>
          <a:r>
            <a:rPr lang="de-DE" sz="900" dirty="0" smtClean="0"/>
            <a:t>April</a:t>
          </a:r>
          <a:endParaRPr lang="de-DE" sz="900" dirty="0"/>
        </a:p>
      </dgm:t>
    </dgm:pt>
    <dgm:pt modelId="{2F8D2C94-B756-4FFB-A622-37E1A83765F2}" type="parTrans" cxnId="{AF642933-7438-4760-BA1C-3FACC3ED9901}">
      <dgm:prSet/>
      <dgm:spPr/>
      <dgm:t>
        <a:bodyPr/>
        <a:lstStyle/>
        <a:p>
          <a:endParaRPr lang="de-DE" sz="1800"/>
        </a:p>
      </dgm:t>
    </dgm:pt>
    <dgm:pt modelId="{FF6851B5-405D-4D26-A3E0-236699C7DEC4}" type="sibTrans" cxnId="{AF642933-7438-4760-BA1C-3FACC3ED9901}">
      <dgm:prSet/>
      <dgm:spPr/>
      <dgm:t>
        <a:bodyPr/>
        <a:lstStyle/>
        <a:p>
          <a:endParaRPr lang="de-DE" sz="1800"/>
        </a:p>
      </dgm:t>
    </dgm:pt>
    <dgm:pt modelId="{B1D1595D-77BD-4752-9EF2-4F35252A71D1}">
      <dgm:prSet phldrT="[Text]" custT="1"/>
      <dgm:spPr/>
      <dgm:t>
        <a:bodyPr/>
        <a:lstStyle/>
        <a:p>
          <a:r>
            <a:rPr lang="de-DE" sz="900" dirty="0" smtClean="0"/>
            <a:t>Mai</a:t>
          </a:r>
          <a:endParaRPr lang="de-DE" sz="900" dirty="0"/>
        </a:p>
      </dgm:t>
    </dgm:pt>
    <dgm:pt modelId="{B193DC95-3222-4A7A-807B-BF9D26FBCFD2}" type="parTrans" cxnId="{24DE515D-AFB9-47AF-A1D9-0A69DF7AD8C1}">
      <dgm:prSet/>
      <dgm:spPr/>
      <dgm:t>
        <a:bodyPr/>
        <a:lstStyle/>
        <a:p>
          <a:endParaRPr lang="de-DE" sz="1800"/>
        </a:p>
      </dgm:t>
    </dgm:pt>
    <dgm:pt modelId="{4104FCAE-C7F4-44D9-9FEC-809166B545F6}" type="sibTrans" cxnId="{24DE515D-AFB9-47AF-A1D9-0A69DF7AD8C1}">
      <dgm:prSet/>
      <dgm:spPr/>
      <dgm:t>
        <a:bodyPr/>
        <a:lstStyle/>
        <a:p>
          <a:endParaRPr lang="de-DE" sz="1800"/>
        </a:p>
      </dgm:t>
    </dgm:pt>
    <dgm:pt modelId="{408D23EA-F4D1-44ED-9442-3BF0736ECC3E}">
      <dgm:prSet phldrT="[Text]" custT="1"/>
      <dgm:spPr/>
      <dgm:t>
        <a:bodyPr/>
        <a:lstStyle/>
        <a:p>
          <a:r>
            <a:rPr lang="de-DE" sz="900" dirty="0" smtClean="0"/>
            <a:t>Juni</a:t>
          </a:r>
          <a:endParaRPr lang="de-DE" sz="900" dirty="0"/>
        </a:p>
      </dgm:t>
    </dgm:pt>
    <dgm:pt modelId="{413A8996-052E-4E8F-B672-BC054B304B5E}" type="parTrans" cxnId="{BB69360D-D4D9-4515-A4B0-C1B2BC5EF5F5}">
      <dgm:prSet/>
      <dgm:spPr/>
      <dgm:t>
        <a:bodyPr/>
        <a:lstStyle/>
        <a:p>
          <a:endParaRPr lang="de-DE" sz="1800"/>
        </a:p>
      </dgm:t>
    </dgm:pt>
    <dgm:pt modelId="{141356AE-0DBA-418C-B7A7-AC5BD980CFD0}" type="sibTrans" cxnId="{BB69360D-D4D9-4515-A4B0-C1B2BC5EF5F5}">
      <dgm:prSet/>
      <dgm:spPr/>
      <dgm:t>
        <a:bodyPr/>
        <a:lstStyle/>
        <a:p>
          <a:endParaRPr lang="de-DE" sz="1800"/>
        </a:p>
      </dgm:t>
    </dgm:pt>
    <dgm:pt modelId="{4C77BE25-EF4C-431D-A9C2-CE68620DD1D5}">
      <dgm:prSet phldrT="[Text]" custT="1"/>
      <dgm:spPr/>
      <dgm:t>
        <a:bodyPr/>
        <a:lstStyle/>
        <a:p>
          <a:r>
            <a:rPr lang="de-DE" sz="900" dirty="0" smtClean="0"/>
            <a:t>Juli</a:t>
          </a:r>
          <a:endParaRPr lang="de-DE" sz="900" dirty="0"/>
        </a:p>
      </dgm:t>
    </dgm:pt>
    <dgm:pt modelId="{3D3482B6-379F-4657-A063-2DFC49205FCA}" type="parTrans" cxnId="{D7FBB1B0-9B6F-4276-A10E-7B72CF7DDFCD}">
      <dgm:prSet/>
      <dgm:spPr/>
      <dgm:t>
        <a:bodyPr/>
        <a:lstStyle/>
        <a:p>
          <a:endParaRPr lang="de-DE" sz="1800"/>
        </a:p>
      </dgm:t>
    </dgm:pt>
    <dgm:pt modelId="{64962A09-B1FE-4B26-9DE1-CD78F6DAEE24}" type="sibTrans" cxnId="{D7FBB1B0-9B6F-4276-A10E-7B72CF7DDFCD}">
      <dgm:prSet/>
      <dgm:spPr/>
      <dgm:t>
        <a:bodyPr/>
        <a:lstStyle/>
        <a:p>
          <a:endParaRPr lang="de-DE" sz="1800"/>
        </a:p>
      </dgm:t>
    </dgm:pt>
    <dgm:pt modelId="{B606702C-6937-4D5D-9FAC-299623A1F29C}">
      <dgm:prSet phldrT="[Text]" custT="1"/>
      <dgm:spPr/>
      <dgm:t>
        <a:bodyPr/>
        <a:lstStyle/>
        <a:p>
          <a:r>
            <a:rPr lang="de-DE" sz="900" dirty="0" smtClean="0"/>
            <a:t>August</a:t>
          </a:r>
          <a:endParaRPr lang="de-DE" sz="900" dirty="0"/>
        </a:p>
      </dgm:t>
    </dgm:pt>
    <dgm:pt modelId="{404AAB46-D38C-4795-89C0-FBB098D6EDFF}" type="parTrans" cxnId="{29D88837-E15B-4EA2-85EE-A6F95562635C}">
      <dgm:prSet/>
      <dgm:spPr/>
      <dgm:t>
        <a:bodyPr/>
        <a:lstStyle/>
        <a:p>
          <a:endParaRPr lang="de-DE" sz="1800"/>
        </a:p>
      </dgm:t>
    </dgm:pt>
    <dgm:pt modelId="{63529B4B-BFF0-4FB5-8B04-7F5605E173E3}" type="sibTrans" cxnId="{29D88837-E15B-4EA2-85EE-A6F95562635C}">
      <dgm:prSet/>
      <dgm:spPr/>
      <dgm:t>
        <a:bodyPr/>
        <a:lstStyle/>
        <a:p>
          <a:endParaRPr lang="de-DE" sz="1800"/>
        </a:p>
      </dgm:t>
    </dgm:pt>
    <dgm:pt modelId="{8FB7ECA0-48C6-4140-84A7-7ECE185B2CA5}">
      <dgm:prSet phldrT="[Text]" custT="1"/>
      <dgm:spPr/>
      <dgm:t>
        <a:bodyPr/>
        <a:lstStyle/>
        <a:p>
          <a:r>
            <a:rPr lang="de-DE" sz="900" dirty="0" smtClean="0"/>
            <a:t>September</a:t>
          </a:r>
          <a:endParaRPr lang="de-DE" sz="900" dirty="0"/>
        </a:p>
      </dgm:t>
    </dgm:pt>
    <dgm:pt modelId="{6436306B-24BC-4118-9948-3309C0E2F958}" type="parTrans" cxnId="{161C1DFF-D715-4FC2-A3F7-022FA9713206}">
      <dgm:prSet/>
      <dgm:spPr/>
      <dgm:t>
        <a:bodyPr/>
        <a:lstStyle/>
        <a:p>
          <a:endParaRPr lang="de-DE" sz="1800"/>
        </a:p>
      </dgm:t>
    </dgm:pt>
    <dgm:pt modelId="{882A0A0D-D24E-494F-B71A-3430D80BFF17}" type="sibTrans" cxnId="{161C1DFF-D715-4FC2-A3F7-022FA9713206}">
      <dgm:prSet/>
      <dgm:spPr/>
      <dgm:t>
        <a:bodyPr/>
        <a:lstStyle/>
        <a:p>
          <a:endParaRPr lang="de-DE" sz="1800"/>
        </a:p>
      </dgm:t>
    </dgm:pt>
    <dgm:pt modelId="{6BF53C70-269E-4B78-80D4-E9477C147FA7}" type="pres">
      <dgm:prSet presAssocID="{8B5B6833-9AC3-4158-8FED-7022C08FBF7D}" presName="Name0" presStyleCnt="0">
        <dgm:presLayoutVars>
          <dgm:dir/>
          <dgm:resizeHandles val="exact"/>
        </dgm:presLayoutVars>
      </dgm:prSet>
      <dgm:spPr/>
    </dgm:pt>
    <dgm:pt modelId="{AE407CB9-6914-40DE-98AA-A91501C9A3B5}" type="pres">
      <dgm:prSet presAssocID="{B101383A-1798-483B-915D-1EDD4605D852}" presName="parTxOnly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2865DB-970C-41D9-8DF1-B16D2C9D23D5}" type="pres">
      <dgm:prSet presAssocID="{D0D148F8-1EEB-42D6-8AD2-AB285B7C89C8}" presName="parSpace" presStyleCnt="0"/>
      <dgm:spPr/>
    </dgm:pt>
    <dgm:pt modelId="{59F31C2C-36B4-4DCE-9B0E-31EC413A39D7}" type="pres">
      <dgm:prSet presAssocID="{CED2A1B5-D69E-48F6-BA68-9CD087E5CE60}" presName="parTxOnly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1FAA48-7210-4D5E-A307-FFBA94E46093}" type="pres">
      <dgm:prSet presAssocID="{FA317F73-2EFE-4C04-B2A1-40D812338386}" presName="parSpace" presStyleCnt="0"/>
      <dgm:spPr/>
    </dgm:pt>
    <dgm:pt modelId="{135AEEC9-38A8-440E-86F4-9EEFF4858DD3}" type="pres">
      <dgm:prSet presAssocID="{800FAEC8-A07E-444F-8836-82A4AB1F1A80}" presName="parTxOnly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7C79C9D-C46E-4CB6-B7AF-2C3B71D63C08}" type="pres">
      <dgm:prSet presAssocID="{9784BB63-A786-43B9-BCFE-DFE07C9B4640}" presName="parSpace" presStyleCnt="0"/>
      <dgm:spPr/>
    </dgm:pt>
    <dgm:pt modelId="{BF020E04-6AEE-43D0-9485-5CE5D2CFF612}" type="pres">
      <dgm:prSet presAssocID="{8DE5FFA6-829F-458E-B321-1E0CD33638F2}" presName="parTxOnly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C40F141-1CDD-4604-BFC3-7DCD8D2144AB}" type="pres">
      <dgm:prSet presAssocID="{FF6851B5-405D-4D26-A3E0-236699C7DEC4}" presName="parSpace" presStyleCnt="0"/>
      <dgm:spPr/>
    </dgm:pt>
    <dgm:pt modelId="{0A7C2CD0-469E-4BF9-BABF-A9578FEE1F64}" type="pres">
      <dgm:prSet presAssocID="{B1D1595D-77BD-4752-9EF2-4F35252A71D1}" presName="parTxOnly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4B87C9E-2D21-4919-9366-DD5F730B149D}" type="pres">
      <dgm:prSet presAssocID="{4104FCAE-C7F4-44D9-9FEC-809166B545F6}" presName="parSpace" presStyleCnt="0"/>
      <dgm:spPr/>
    </dgm:pt>
    <dgm:pt modelId="{1F2F8FB7-66EB-44AE-9736-C512D584593F}" type="pres">
      <dgm:prSet presAssocID="{408D23EA-F4D1-44ED-9442-3BF0736ECC3E}" presName="parTxOnly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1EA9FF-FB26-4A01-8462-CF87148CF3EC}" type="pres">
      <dgm:prSet presAssocID="{141356AE-0DBA-418C-B7A7-AC5BD980CFD0}" presName="parSpace" presStyleCnt="0"/>
      <dgm:spPr/>
    </dgm:pt>
    <dgm:pt modelId="{2DEC0147-171E-4594-B7C8-181D429CC4EC}" type="pres">
      <dgm:prSet presAssocID="{4C77BE25-EF4C-431D-A9C2-CE68620DD1D5}" presName="parTxOnly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C98A198-C1C6-48C1-851E-FD69B9E91840}" type="pres">
      <dgm:prSet presAssocID="{64962A09-B1FE-4B26-9DE1-CD78F6DAEE24}" presName="parSpace" presStyleCnt="0"/>
      <dgm:spPr/>
    </dgm:pt>
    <dgm:pt modelId="{5A8EBD23-AA33-46B3-8CAE-AB2DAF660311}" type="pres">
      <dgm:prSet presAssocID="{B606702C-6937-4D5D-9FAC-299623A1F29C}" presName="parTxOnly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42AF6F0-4FB4-4298-8430-BF2826F1CABA}" type="pres">
      <dgm:prSet presAssocID="{63529B4B-BFF0-4FB5-8B04-7F5605E173E3}" presName="parSpace" presStyleCnt="0"/>
      <dgm:spPr/>
    </dgm:pt>
    <dgm:pt modelId="{E77B3B0E-F14E-4CE2-8F9A-D63BDFABC9F0}" type="pres">
      <dgm:prSet presAssocID="{8FB7ECA0-48C6-4140-84A7-7ECE185B2CA5}" presName="parTxOnly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F642933-7438-4760-BA1C-3FACC3ED9901}" srcId="{8B5B6833-9AC3-4158-8FED-7022C08FBF7D}" destId="{8DE5FFA6-829F-458E-B321-1E0CD33638F2}" srcOrd="3" destOrd="0" parTransId="{2F8D2C94-B756-4FFB-A622-37E1A83765F2}" sibTransId="{FF6851B5-405D-4D26-A3E0-236699C7DEC4}"/>
    <dgm:cxn modelId="{AB109814-A544-4E84-872C-8D2B8A042C88}" type="presOf" srcId="{408D23EA-F4D1-44ED-9442-3BF0736ECC3E}" destId="{1F2F8FB7-66EB-44AE-9736-C512D584593F}" srcOrd="0" destOrd="0" presId="urn:microsoft.com/office/officeart/2005/8/layout/hChevron3"/>
    <dgm:cxn modelId="{161C1DFF-D715-4FC2-A3F7-022FA9713206}" srcId="{8B5B6833-9AC3-4158-8FED-7022C08FBF7D}" destId="{8FB7ECA0-48C6-4140-84A7-7ECE185B2CA5}" srcOrd="8" destOrd="0" parTransId="{6436306B-24BC-4118-9948-3309C0E2F958}" sibTransId="{882A0A0D-D24E-494F-B71A-3430D80BFF17}"/>
    <dgm:cxn modelId="{CDBEF9DE-EA82-46BF-B4BD-D6342EFA53EF}" srcId="{8B5B6833-9AC3-4158-8FED-7022C08FBF7D}" destId="{CED2A1B5-D69E-48F6-BA68-9CD087E5CE60}" srcOrd="1" destOrd="0" parTransId="{71889947-637E-4305-8E52-12D0461774ED}" sibTransId="{FA317F73-2EFE-4C04-B2A1-40D812338386}"/>
    <dgm:cxn modelId="{A9BB7114-4BF9-43CF-B8B7-79AE5463C513}" type="presOf" srcId="{8FB7ECA0-48C6-4140-84A7-7ECE185B2CA5}" destId="{E77B3B0E-F14E-4CE2-8F9A-D63BDFABC9F0}" srcOrd="0" destOrd="0" presId="urn:microsoft.com/office/officeart/2005/8/layout/hChevron3"/>
    <dgm:cxn modelId="{D7FBB1B0-9B6F-4276-A10E-7B72CF7DDFCD}" srcId="{8B5B6833-9AC3-4158-8FED-7022C08FBF7D}" destId="{4C77BE25-EF4C-431D-A9C2-CE68620DD1D5}" srcOrd="6" destOrd="0" parTransId="{3D3482B6-379F-4657-A063-2DFC49205FCA}" sibTransId="{64962A09-B1FE-4B26-9DE1-CD78F6DAEE24}"/>
    <dgm:cxn modelId="{57EA9DD4-B261-4565-9587-4A2C1241D549}" type="presOf" srcId="{B1D1595D-77BD-4752-9EF2-4F35252A71D1}" destId="{0A7C2CD0-469E-4BF9-BABF-A9578FEE1F64}" srcOrd="0" destOrd="0" presId="urn:microsoft.com/office/officeart/2005/8/layout/hChevron3"/>
    <dgm:cxn modelId="{24DE515D-AFB9-47AF-A1D9-0A69DF7AD8C1}" srcId="{8B5B6833-9AC3-4158-8FED-7022C08FBF7D}" destId="{B1D1595D-77BD-4752-9EF2-4F35252A71D1}" srcOrd="4" destOrd="0" parTransId="{B193DC95-3222-4A7A-807B-BF9D26FBCFD2}" sibTransId="{4104FCAE-C7F4-44D9-9FEC-809166B545F6}"/>
    <dgm:cxn modelId="{29D88837-E15B-4EA2-85EE-A6F95562635C}" srcId="{8B5B6833-9AC3-4158-8FED-7022C08FBF7D}" destId="{B606702C-6937-4D5D-9FAC-299623A1F29C}" srcOrd="7" destOrd="0" parTransId="{404AAB46-D38C-4795-89C0-FBB098D6EDFF}" sibTransId="{63529B4B-BFF0-4FB5-8B04-7F5605E173E3}"/>
    <dgm:cxn modelId="{B65E1976-403A-438F-BFC5-29D2EFC12C35}" type="presOf" srcId="{CED2A1B5-D69E-48F6-BA68-9CD087E5CE60}" destId="{59F31C2C-36B4-4DCE-9B0E-31EC413A39D7}" srcOrd="0" destOrd="0" presId="urn:microsoft.com/office/officeart/2005/8/layout/hChevron3"/>
    <dgm:cxn modelId="{9A80D5DF-56FD-4D05-A785-93AFF7193013}" type="presOf" srcId="{B101383A-1798-483B-915D-1EDD4605D852}" destId="{AE407CB9-6914-40DE-98AA-A91501C9A3B5}" srcOrd="0" destOrd="0" presId="urn:microsoft.com/office/officeart/2005/8/layout/hChevron3"/>
    <dgm:cxn modelId="{476A0B3E-A354-43D5-A1BD-E69A857189B7}" type="presOf" srcId="{8DE5FFA6-829F-458E-B321-1E0CD33638F2}" destId="{BF020E04-6AEE-43D0-9485-5CE5D2CFF612}" srcOrd="0" destOrd="0" presId="urn:microsoft.com/office/officeart/2005/8/layout/hChevron3"/>
    <dgm:cxn modelId="{419B0BCD-5F55-4236-9F41-A1FE94DD7876}" type="presOf" srcId="{8B5B6833-9AC3-4158-8FED-7022C08FBF7D}" destId="{6BF53C70-269E-4B78-80D4-E9477C147FA7}" srcOrd="0" destOrd="0" presId="urn:microsoft.com/office/officeart/2005/8/layout/hChevron3"/>
    <dgm:cxn modelId="{6D7FB4C0-7C05-40E4-9FE2-F6C93B9E3FFE}" type="presOf" srcId="{B606702C-6937-4D5D-9FAC-299623A1F29C}" destId="{5A8EBD23-AA33-46B3-8CAE-AB2DAF660311}" srcOrd="0" destOrd="0" presId="urn:microsoft.com/office/officeart/2005/8/layout/hChevron3"/>
    <dgm:cxn modelId="{34E4EB59-5056-432B-9B57-7CE958BE5608}" type="presOf" srcId="{4C77BE25-EF4C-431D-A9C2-CE68620DD1D5}" destId="{2DEC0147-171E-4594-B7C8-181D429CC4EC}" srcOrd="0" destOrd="0" presId="urn:microsoft.com/office/officeart/2005/8/layout/hChevron3"/>
    <dgm:cxn modelId="{073ED7B8-6580-4DC2-A656-DEA6632949F7}" srcId="{8B5B6833-9AC3-4158-8FED-7022C08FBF7D}" destId="{B101383A-1798-483B-915D-1EDD4605D852}" srcOrd="0" destOrd="0" parTransId="{37D5FF46-99F0-478F-972C-F5C1283DA06B}" sibTransId="{D0D148F8-1EEB-42D6-8AD2-AB285B7C89C8}"/>
    <dgm:cxn modelId="{BB69360D-D4D9-4515-A4B0-C1B2BC5EF5F5}" srcId="{8B5B6833-9AC3-4158-8FED-7022C08FBF7D}" destId="{408D23EA-F4D1-44ED-9442-3BF0736ECC3E}" srcOrd="5" destOrd="0" parTransId="{413A8996-052E-4E8F-B672-BC054B304B5E}" sibTransId="{141356AE-0DBA-418C-B7A7-AC5BD980CFD0}"/>
    <dgm:cxn modelId="{15B107C6-25B5-4A50-8B89-4ACAEDBFF6F9}" srcId="{8B5B6833-9AC3-4158-8FED-7022C08FBF7D}" destId="{800FAEC8-A07E-444F-8836-82A4AB1F1A80}" srcOrd="2" destOrd="0" parTransId="{F267F56C-608E-45BA-B197-664FD1EC2B08}" sibTransId="{9784BB63-A786-43B9-BCFE-DFE07C9B4640}"/>
    <dgm:cxn modelId="{CC15B2DF-BFB0-4C50-8A69-4309D089F2D8}" type="presOf" srcId="{800FAEC8-A07E-444F-8836-82A4AB1F1A80}" destId="{135AEEC9-38A8-440E-86F4-9EEFF4858DD3}" srcOrd="0" destOrd="0" presId="urn:microsoft.com/office/officeart/2005/8/layout/hChevron3"/>
    <dgm:cxn modelId="{F5E5322E-3A73-480A-AEDC-89C7781218B6}" type="presParOf" srcId="{6BF53C70-269E-4B78-80D4-E9477C147FA7}" destId="{AE407CB9-6914-40DE-98AA-A91501C9A3B5}" srcOrd="0" destOrd="0" presId="urn:microsoft.com/office/officeart/2005/8/layout/hChevron3"/>
    <dgm:cxn modelId="{BC5FF9B9-843A-4F74-9E27-C097BCA590DB}" type="presParOf" srcId="{6BF53C70-269E-4B78-80D4-E9477C147FA7}" destId="{FA2865DB-970C-41D9-8DF1-B16D2C9D23D5}" srcOrd="1" destOrd="0" presId="urn:microsoft.com/office/officeart/2005/8/layout/hChevron3"/>
    <dgm:cxn modelId="{6D80812F-A505-419E-8D65-B5D51E1DF818}" type="presParOf" srcId="{6BF53C70-269E-4B78-80D4-E9477C147FA7}" destId="{59F31C2C-36B4-4DCE-9B0E-31EC413A39D7}" srcOrd="2" destOrd="0" presId="urn:microsoft.com/office/officeart/2005/8/layout/hChevron3"/>
    <dgm:cxn modelId="{C35C1CC7-E94D-4B74-A506-225B999717FB}" type="presParOf" srcId="{6BF53C70-269E-4B78-80D4-E9477C147FA7}" destId="{311FAA48-7210-4D5E-A307-FFBA94E46093}" srcOrd="3" destOrd="0" presId="urn:microsoft.com/office/officeart/2005/8/layout/hChevron3"/>
    <dgm:cxn modelId="{F7368B2B-522A-48C4-B53E-244BF3F81D9C}" type="presParOf" srcId="{6BF53C70-269E-4B78-80D4-E9477C147FA7}" destId="{135AEEC9-38A8-440E-86F4-9EEFF4858DD3}" srcOrd="4" destOrd="0" presId="urn:microsoft.com/office/officeart/2005/8/layout/hChevron3"/>
    <dgm:cxn modelId="{33F253DE-CF29-45EA-AFC6-0311A51DD9EE}" type="presParOf" srcId="{6BF53C70-269E-4B78-80D4-E9477C147FA7}" destId="{E7C79C9D-C46E-4CB6-B7AF-2C3B71D63C08}" srcOrd="5" destOrd="0" presId="urn:microsoft.com/office/officeart/2005/8/layout/hChevron3"/>
    <dgm:cxn modelId="{10E2FE05-3449-434C-AFAD-A4A46FE780E6}" type="presParOf" srcId="{6BF53C70-269E-4B78-80D4-E9477C147FA7}" destId="{BF020E04-6AEE-43D0-9485-5CE5D2CFF612}" srcOrd="6" destOrd="0" presId="urn:microsoft.com/office/officeart/2005/8/layout/hChevron3"/>
    <dgm:cxn modelId="{F4120FF9-AE55-4340-9E13-14607B743E37}" type="presParOf" srcId="{6BF53C70-269E-4B78-80D4-E9477C147FA7}" destId="{1C40F141-1CDD-4604-BFC3-7DCD8D2144AB}" srcOrd="7" destOrd="0" presId="urn:microsoft.com/office/officeart/2005/8/layout/hChevron3"/>
    <dgm:cxn modelId="{BDFBAF46-8197-4917-9185-47469911E29C}" type="presParOf" srcId="{6BF53C70-269E-4B78-80D4-E9477C147FA7}" destId="{0A7C2CD0-469E-4BF9-BABF-A9578FEE1F64}" srcOrd="8" destOrd="0" presId="urn:microsoft.com/office/officeart/2005/8/layout/hChevron3"/>
    <dgm:cxn modelId="{ADCE4A0D-100B-4BC9-8775-063D518C8220}" type="presParOf" srcId="{6BF53C70-269E-4B78-80D4-E9477C147FA7}" destId="{14B87C9E-2D21-4919-9366-DD5F730B149D}" srcOrd="9" destOrd="0" presId="urn:microsoft.com/office/officeart/2005/8/layout/hChevron3"/>
    <dgm:cxn modelId="{E9CEFCE9-81E3-46E8-9C23-A2E5A2049E66}" type="presParOf" srcId="{6BF53C70-269E-4B78-80D4-E9477C147FA7}" destId="{1F2F8FB7-66EB-44AE-9736-C512D584593F}" srcOrd="10" destOrd="0" presId="urn:microsoft.com/office/officeart/2005/8/layout/hChevron3"/>
    <dgm:cxn modelId="{7C2F99B9-927E-48BD-8E13-AA5BD0010F48}" type="presParOf" srcId="{6BF53C70-269E-4B78-80D4-E9477C147FA7}" destId="{431EA9FF-FB26-4A01-8462-CF87148CF3EC}" srcOrd="11" destOrd="0" presId="urn:microsoft.com/office/officeart/2005/8/layout/hChevron3"/>
    <dgm:cxn modelId="{F7F58334-6C25-4D72-B44E-B5F6791172DA}" type="presParOf" srcId="{6BF53C70-269E-4B78-80D4-E9477C147FA7}" destId="{2DEC0147-171E-4594-B7C8-181D429CC4EC}" srcOrd="12" destOrd="0" presId="urn:microsoft.com/office/officeart/2005/8/layout/hChevron3"/>
    <dgm:cxn modelId="{364CA979-A9B2-4376-9258-7E10EB0C5520}" type="presParOf" srcId="{6BF53C70-269E-4B78-80D4-E9477C147FA7}" destId="{CC98A198-C1C6-48C1-851E-FD69B9E91840}" srcOrd="13" destOrd="0" presId="urn:microsoft.com/office/officeart/2005/8/layout/hChevron3"/>
    <dgm:cxn modelId="{20EEE676-03E1-456D-B775-1ACF801BBFB6}" type="presParOf" srcId="{6BF53C70-269E-4B78-80D4-E9477C147FA7}" destId="{5A8EBD23-AA33-46B3-8CAE-AB2DAF660311}" srcOrd="14" destOrd="0" presId="urn:microsoft.com/office/officeart/2005/8/layout/hChevron3"/>
    <dgm:cxn modelId="{C700937C-093C-4F87-AA45-0FF8DEFF0B43}" type="presParOf" srcId="{6BF53C70-269E-4B78-80D4-E9477C147FA7}" destId="{142AF6F0-4FB4-4298-8430-BF2826F1CABA}" srcOrd="15" destOrd="0" presId="urn:microsoft.com/office/officeart/2005/8/layout/hChevron3"/>
    <dgm:cxn modelId="{5CCD05AF-EF69-489D-AABB-4FA0F75269B0}" type="presParOf" srcId="{6BF53C70-269E-4B78-80D4-E9477C147FA7}" destId="{E77B3B0E-F14E-4CE2-8F9A-D63BDFABC9F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9EE944-AC23-4BAF-851D-8D1E03592D66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0C6FC1C-E89D-4DFC-B555-2448784E6342}">
      <dgm:prSet phldrT="[Text]" custT="1"/>
      <dgm:spPr/>
      <dgm:t>
        <a:bodyPr/>
        <a:lstStyle/>
        <a:p>
          <a:r>
            <a:rPr lang="de-DE" sz="1600" dirty="0" smtClean="0"/>
            <a:t>Kampagnenhandbuch</a:t>
          </a:r>
          <a:endParaRPr lang="de-DE" sz="1600" dirty="0"/>
        </a:p>
      </dgm:t>
    </dgm:pt>
    <dgm:pt modelId="{B9B98D26-D1EF-4EE9-9CF8-BB33AD461FF7}" type="parTrans" cxnId="{A07A7699-32BA-4A25-9252-CC5FACE6E756}">
      <dgm:prSet/>
      <dgm:spPr/>
      <dgm:t>
        <a:bodyPr/>
        <a:lstStyle/>
        <a:p>
          <a:endParaRPr lang="de-DE"/>
        </a:p>
      </dgm:t>
    </dgm:pt>
    <dgm:pt modelId="{D2DE22CF-AC05-4D84-9A9F-5701F97E4D42}" type="sibTrans" cxnId="{A07A7699-32BA-4A25-9252-CC5FACE6E756}">
      <dgm:prSet/>
      <dgm:spPr/>
      <dgm:t>
        <a:bodyPr/>
        <a:lstStyle/>
        <a:p>
          <a:endParaRPr lang="de-DE"/>
        </a:p>
      </dgm:t>
    </dgm:pt>
    <dgm:pt modelId="{BE794201-C7C3-4977-AE00-48D831E43E71}">
      <dgm:prSet phldrT="[Text]"/>
      <dgm:spPr/>
      <dgm:t>
        <a:bodyPr/>
        <a:lstStyle/>
        <a:p>
          <a:r>
            <a:rPr lang="de-DE" dirty="0" smtClean="0"/>
            <a:t>Betrieb</a:t>
          </a:r>
          <a:endParaRPr lang="de-DE" dirty="0"/>
        </a:p>
      </dgm:t>
    </dgm:pt>
    <dgm:pt modelId="{070F326A-1403-4FC8-A73F-B498C5EC40F5}" type="parTrans" cxnId="{486FAFC3-18CD-4E2F-AF66-C089C01817BC}">
      <dgm:prSet/>
      <dgm:spPr/>
      <dgm:t>
        <a:bodyPr/>
        <a:lstStyle/>
        <a:p>
          <a:endParaRPr lang="de-DE"/>
        </a:p>
      </dgm:t>
    </dgm:pt>
    <dgm:pt modelId="{BF3438FE-E7B5-43A0-B1EA-03AA67DF8B9C}" type="sibTrans" cxnId="{486FAFC3-18CD-4E2F-AF66-C089C01817BC}">
      <dgm:prSet/>
      <dgm:spPr/>
      <dgm:t>
        <a:bodyPr/>
        <a:lstStyle/>
        <a:p>
          <a:endParaRPr lang="de-DE"/>
        </a:p>
      </dgm:t>
    </dgm:pt>
    <dgm:pt modelId="{510A3313-DDD7-491E-BECC-58DFE01D4B93}">
      <dgm:prSet phldrT="[Text]" custT="1"/>
      <dgm:spPr/>
      <dgm:t>
        <a:bodyPr/>
        <a:lstStyle/>
        <a:p>
          <a:pPr algn="l"/>
          <a:r>
            <a:rPr lang="de-DE" sz="1200" dirty="0" smtClean="0"/>
            <a:t>Beteiligungselement für Betr./JA-Vers.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b="1" dirty="0" smtClean="0">
              <a:solidFill>
                <a:schemeClr val="accent3"/>
              </a:solidFill>
            </a:rPr>
            <a:t>Manifest</a:t>
          </a: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Flugblätter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Plakate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Muster-präsentationen</a:t>
          </a:r>
          <a:endParaRPr lang="de-DE" sz="1200" dirty="0"/>
        </a:p>
      </dgm:t>
    </dgm:pt>
    <dgm:pt modelId="{02500B6C-FC39-4E53-B0C7-CD0612491DDD}" type="parTrans" cxnId="{6FBE6D3E-468A-4083-B0BC-8486126EB383}">
      <dgm:prSet/>
      <dgm:spPr/>
      <dgm:t>
        <a:bodyPr/>
        <a:lstStyle/>
        <a:p>
          <a:endParaRPr lang="de-DE"/>
        </a:p>
      </dgm:t>
    </dgm:pt>
    <dgm:pt modelId="{CABBDF1B-4C5F-4C93-BA5E-1F5D32C79171}" type="sibTrans" cxnId="{6FBE6D3E-468A-4083-B0BC-8486126EB383}">
      <dgm:prSet/>
      <dgm:spPr/>
      <dgm:t>
        <a:bodyPr/>
        <a:lstStyle/>
        <a:p>
          <a:endParaRPr lang="de-DE"/>
        </a:p>
      </dgm:t>
    </dgm:pt>
    <dgm:pt modelId="{4A0C8BD2-5FF9-4584-90E4-A921C81F1CEB}">
      <dgm:prSet phldrT="[Text]" custT="1"/>
      <dgm:spPr/>
      <dgm:t>
        <a:bodyPr/>
        <a:lstStyle/>
        <a:p>
          <a:pPr algn="l"/>
          <a:r>
            <a:rPr lang="de-DE" sz="1200" dirty="0" smtClean="0"/>
            <a:t>Bestandsanalyse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Aktionshandbuch</a:t>
          </a:r>
          <a:endParaRPr lang="de-DE" sz="1200" dirty="0"/>
        </a:p>
      </dgm:t>
    </dgm:pt>
    <dgm:pt modelId="{B67920E8-2A15-4A81-8676-175889145719}" type="parTrans" cxnId="{ACCABB43-8631-45DC-87A2-20C193DF8690}">
      <dgm:prSet/>
      <dgm:spPr/>
      <dgm:t>
        <a:bodyPr/>
        <a:lstStyle/>
        <a:p>
          <a:endParaRPr lang="de-DE"/>
        </a:p>
      </dgm:t>
    </dgm:pt>
    <dgm:pt modelId="{9628D19B-2D9D-45E1-8143-F6D2F18FCC36}" type="sibTrans" cxnId="{ACCABB43-8631-45DC-87A2-20C193DF8690}">
      <dgm:prSet/>
      <dgm:spPr/>
      <dgm:t>
        <a:bodyPr/>
        <a:lstStyle/>
        <a:p>
          <a:endParaRPr lang="de-DE"/>
        </a:p>
      </dgm:t>
    </dgm:pt>
    <dgm:pt modelId="{F232970A-182D-456B-A4F3-79456D532859}">
      <dgm:prSet phldrT="[Text]"/>
      <dgm:spPr/>
      <dgm:t>
        <a:bodyPr/>
        <a:lstStyle/>
        <a:p>
          <a:r>
            <a:rPr lang="de-DE" dirty="0" smtClean="0"/>
            <a:t>Öffentlichkeit</a:t>
          </a:r>
          <a:endParaRPr lang="de-DE" dirty="0"/>
        </a:p>
      </dgm:t>
    </dgm:pt>
    <dgm:pt modelId="{101B607A-D52E-4C00-AEE4-52AFD0290766}" type="parTrans" cxnId="{69E756DC-0A8B-46BF-8CF6-EF628963FC63}">
      <dgm:prSet/>
      <dgm:spPr/>
      <dgm:t>
        <a:bodyPr/>
        <a:lstStyle/>
        <a:p>
          <a:endParaRPr lang="de-DE"/>
        </a:p>
      </dgm:t>
    </dgm:pt>
    <dgm:pt modelId="{7CEA9EE0-DCE4-4292-B813-93925E10E5D8}" type="sibTrans" cxnId="{69E756DC-0A8B-46BF-8CF6-EF628963FC63}">
      <dgm:prSet/>
      <dgm:spPr/>
      <dgm:t>
        <a:bodyPr/>
        <a:lstStyle/>
        <a:p>
          <a:endParaRPr lang="de-DE"/>
        </a:p>
      </dgm:t>
    </dgm:pt>
    <dgm:pt modelId="{ED5A0920-22EC-4F87-A644-5D1BBBEE5BF4}">
      <dgm:prSet phldrT="[Text]" custT="1"/>
      <dgm:spPr/>
      <dgm:t>
        <a:bodyPr/>
        <a:lstStyle/>
        <a:p>
          <a:pPr algn="l"/>
          <a:r>
            <a:rPr lang="de-DE" sz="1200" b="1" dirty="0" smtClean="0">
              <a:solidFill>
                <a:schemeClr val="accent3"/>
              </a:solidFill>
            </a:rPr>
            <a:t>Manifest</a:t>
          </a: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Kampagnen-zeitung(en)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Flugblätter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Plakate</a:t>
          </a:r>
          <a:br>
            <a:rPr lang="de-DE" sz="1200" dirty="0" smtClean="0"/>
          </a:br>
          <a:endParaRPr lang="de-DE" sz="1200" dirty="0"/>
        </a:p>
      </dgm:t>
    </dgm:pt>
    <dgm:pt modelId="{E398BBB8-B4C5-4ECC-A1CA-6A2F9D0C45FA}" type="parTrans" cxnId="{6112EF2C-4E73-41D1-AAE8-978B4E474395}">
      <dgm:prSet/>
      <dgm:spPr/>
      <dgm:t>
        <a:bodyPr/>
        <a:lstStyle/>
        <a:p>
          <a:endParaRPr lang="de-DE"/>
        </a:p>
      </dgm:t>
    </dgm:pt>
    <dgm:pt modelId="{045D6D09-926A-4BD0-84FF-3406EFA131DC}" type="sibTrans" cxnId="{6112EF2C-4E73-41D1-AAE8-978B4E474395}">
      <dgm:prSet/>
      <dgm:spPr/>
      <dgm:t>
        <a:bodyPr/>
        <a:lstStyle/>
        <a:p>
          <a:endParaRPr lang="de-DE"/>
        </a:p>
      </dgm:t>
    </dgm:pt>
    <dgm:pt modelId="{0FD3D9B8-CFFA-4765-8D0A-EAA9C06793E3}">
      <dgm:prSet phldrT="[Text]"/>
      <dgm:spPr/>
      <dgm:t>
        <a:bodyPr/>
        <a:lstStyle/>
        <a:p>
          <a:r>
            <a:rPr lang="de-DE" dirty="0" smtClean="0"/>
            <a:t>Die grundsätzliche Analyse</a:t>
          </a:r>
          <a:endParaRPr lang="de-DE" dirty="0"/>
        </a:p>
      </dgm:t>
    </dgm:pt>
    <dgm:pt modelId="{0FDDF5B9-1D66-4370-A05C-40108C329C3D}" type="parTrans" cxnId="{353D7E9A-BD45-46F4-80FA-0CB74742E630}">
      <dgm:prSet/>
      <dgm:spPr/>
      <dgm:t>
        <a:bodyPr/>
        <a:lstStyle/>
        <a:p>
          <a:endParaRPr lang="de-DE"/>
        </a:p>
      </dgm:t>
    </dgm:pt>
    <dgm:pt modelId="{5717A5C4-2121-49CB-B3D2-7AA7D18FE487}" type="sibTrans" cxnId="{353D7E9A-BD45-46F4-80FA-0CB74742E630}">
      <dgm:prSet/>
      <dgm:spPr/>
      <dgm:t>
        <a:bodyPr/>
        <a:lstStyle/>
        <a:p>
          <a:endParaRPr lang="de-DE"/>
        </a:p>
      </dgm:t>
    </dgm:pt>
    <dgm:pt modelId="{F849DBD6-49A2-4611-8B9E-2065E51B882A}">
      <dgm:prSet phldrT="[Text]"/>
      <dgm:spPr/>
      <dgm:t>
        <a:bodyPr/>
        <a:lstStyle/>
        <a:p>
          <a:r>
            <a:rPr lang="de-DE" dirty="0" smtClean="0"/>
            <a:t>Ansprache(-ort)</a:t>
          </a:r>
          <a:endParaRPr lang="de-DE" dirty="0"/>
        </a:p>
      </dgm:t>
    </dgm:pt>
    <dgm:pt modelId="{1F2E3DA3-9176-4ED9-9FCF-5A9DA59481F8}" type="parTrans" cxnId="{EEDEEDF0-E09D-444F-9C3D-CC4BA1012A3D}">
      <dgm:prSet/>
      <dgm:spPr/>
      <dgm:t>
        <a:bodyPr/>
        <a:lstStyle/>
        <a:p>
          <a:endParaRPr lang="de-DE"/>
        </a:p>
      </dgm:t>
    </dgm:pt>
    <dgm:pt modelId="{731C828D-1537-42E6-B4E3-D66CFE475D5F}" type="sibTrans" cxnId="{EEDEEDF0-E09D-444F-9C3D-CC4BA1012A3D}">
      <dgm:prSet/>
      <dgm:spPr/>
      <dgm:t>
        <a:bodyPr/>
        <a:lstStyle/>
        <a:p>
          <a:endParaRPr lang="de-DE"/>
        </a:p>
      </dgm:t>
    </dgm:pt>
    <dgm:pt modelId="{BBBFB3FD-B13F-4D1F-AD60-607BF2AE2CF9}">
      <dgm:prSet phldrT="[Text]"/>
      <dgm:spPr/>
      <dgm:t>
        <a:bodyPr/>
        <a:lstStyle/>
        <a:p>
          <a:r>
            <a:rPr lang="de-DE" dirty="0" smtClean="0"/>
            <a:t>Maßnahmen</a:t>
          </a:r>
          <a:endParaRPr lang="de-DE" dirty="0"/>
        </a:p>
      </dgm:t>
    </dgm:pt>
    <dgm:pt modelId="{A098F4BD-6462-4D06-B9BC-8D684D057AF8}" type="parTrans" cxnId="{B95DD322-DC45-4D09-AD03-C6819388B755}">
      <dgm:prSet/>
      <dgm:spPr/>
      <dgm:t>
        <a:bodyPr/>
        <a:lstStyle/>
        <a:p>
          <a:endParaRPr lang="de-DE"/>
        </a:p>
      </dgm:t>
    </dgm:pt>
    <dgm:pt modelId="{0FF208C7-7FD6-41FA-B201-AE883E36E247}" type="sibTrans" cxnId="{B95DD322-DC45-4D09-AD03-C6819388B755}">
      <dgm:prSet/>
      <dgm:spPr/>
      <dgm:t>
        <a:bodyPr/>
        <a:lstStyle/>
        <a:p>
          <a:endParaRPr lang="de-DE"/>
        </a:p>
      </dgm:t>
    </dgm:pt>
    <dgm:pt modelId="{4338F6F4-A0BE-42BD-8DE8-9287F60FC0EA}">
      <dgm:prSet phldrT="[Text]"/>
      <dgm:spPr/>
      <dgm:t>
        <a:bodyPr/>
        <a:lstStyle/>
        <a:p>
          <a:r>
            <a:rPr lang="de-DE" dirty="0" smtClean="0"/>
            <a:t>Intern</a:t>
          </a:r>
          <a:endParaRPr lang="de-DE" dirty="0"/>
        </a:p>
      </dgm:t>
    </dgm:pt>
    <dgm:pt modelId="{8269AAAA-32BB-416A-8EA7-030EB8330CE0}" type="parTrans" cxnId="{FD9267A5-74C2-4CDA-AD1E-220137833792}">
      <dgm:prSet/>
      <dgm:spPr/>
      <dgm:t>
        <a:bodyPr/>
        <a:lstStyle/>
        <a:p>
          <a:endParaRPr lang="de-DE"/>
        </a:p>
      </dgm:t>
    </dgm:pt>
    <dgm:pt modelId="{D4E7CC18-592E-414D-B03D-2908A6A37D69}" type="sibTrans" cxnId="{FD9267A5-74C2-4CDA-AD1E-220137833792}">
      <dgm:prSet/>
      <dgm:spPr/>
      <dgm:t>
        <a:bodyPr/>
        <a:lstStyle/>
        <a:p>
          <a:endParaRPr lang="de-DE"/>
        </a:p>
      </dgm:t>
    </dgm:pt>
    <dgm:pt modelId="{E5F45ADE-D810-4C22-9483-8C88506388A4}">
      <dgm:prSet phldrT="[Text]" custT="1"/>
      <dgm:spPr/>
      <dgm:t>
        <a:bodyPr/>
        <a:lstStyle/>
        <a:p>
          <a:pPr algn="l"/>
          <a:r>
            <a:rPr lang="de-DE" sz="1200" dirty="0" smtClean="0"/>
            <a:t>Bildungspositionen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Aktionshandbuch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Schulungsmaterial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Aktionshandbuch</a:t>
          </a:r>
          <a:br>
            <a:rPr lang="de-DE" sz="1200" dirty="0" smtClean="0"/>
          </a:br>
          <a:r>
            <a:rPr lang="de-DE" sz="1200" dirty="0" smtClean="0"/>
            <a:t/>
          </a:r>
          <a:br>
            <a:rPr lang="de-DE" sz="1200" dirty="0" smtClean="0"/>
          </a:br>
          <a:r>
            <a:rPr lang="de-DE" sz="1200" dirty="0" smtClean="0"/>
            <a:t>Präsentationen</a:t>
          </a:r>
          <a:endParaRPr lang="de-DE" sz="1200" dirty="0"/>
        </a:p>
      </dgm:t>
    </dgm:pt>
    <dgm:pt modelId="{1A23127B-5784-403B-BA1B-BC0E1E72D0D1}" type="parTrans" cxnId="{8FE13BFC-AA4D-4006-97B2-071DA527D2D6}">
      <dgm:prSet/>
      <dgm:spPr/>
      <dgm:t>
        <a:bodyPr/>
        <a:lstStyle/>
        <a:p>
          <a:endParaRPr lang="de-DE"/>
        </a:p>
      </dgm:t>
    </dgm:pt>
    <dgm:pt modelId="{408C8CB0-5B95-42AA-A137-F67DFE3AD131}" type="sibTrans" cxnId="{8FE13BFC-AA4D-4006-97B2-071DA527D2D6}">
      <dgm:prSet/>
      <dgm:spPr/>
      <dgm:t>
        <a:bodyPr/>
        <a:lstStyle/>
        <a:p>
          <a:endParaRPr lang="de-DE"/>
        </a:p>
      </dgm:t>
    </dgm:pt>
    <dgm:pt modelId="{66F955EB-ABF4-47F9-9B32-35CBD16C3D9A}" type="pres">
      <dgm:prSet presAssocID="{F39EE944-AC23-4BAF-851D-8D1E03592D6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A013F2A-D7CC-4DC0-83EC-555FDF9A3F20}" type="pres">
      <dgm:prSet presAssocID="{F39EE944-AC23-4BAF-851D-8D1E03592D66}" presName="hierFlow" presStyleCnt="0"/>
      <dgm:spPr/>
    </dgm:pt>
    <dgm:pt modelId="{5E035BBB-2BF5-471C-A65E-619AF4C7626A}" type="pres">
      <dgm:prSet presAssocID="{F39EE944-AC23-4BAF-851D-8D1E03592D66}" presName="firstBuf" presStyleCnt="0"/>
      <dgm:spPr/>
    </dgm:pt>
    <dgm:pt modelId="{831C77FA-0DC4-407C-AE25-2B2B5CB429AA}" type="pres">
      <dgm:prSet presAssocID="{F39EE944-AC23-4BAF-851D-8D1E03592D6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8262690-6C7D-48A4-A39A-42C3F06CDA53}" type="pres">
      <dgm:prSet presAssocID="{20C6FC1C-E89D-4DFC-B555-2448784E6342}" presName="Name14" presStyleCnt="0"/>
      <dgm:spPr/>
    </dgm:pt>
    <dgm:pt modelId="{10B824D6-4473-46BF-81D9-04C823EB8D88}" type="pres">
      <dgm:prSet presAssocID="{20C6FC1C-E89D-4DFC-B555-2448784E6342}" presName="level1Shape" presStyleLbl="node0" presStyleIdx="0" presStyleCnt="1" custScaleX="21891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4F733173-69CB-4CAD-BF1B-4C56EB9E72F9}" type="pres">
      <dgm:prSet presAssocID="{20C6FC1C-E89D-4DFC-B555-2448784E6342}" presName="hierChild2" presStyleCnt="0"/>
      <dgm:spPr/>
    </dgm:pt>
    <dgm:pt modelId="{F599DDA4-D3FA-420C-A2D6-07F52F2EA3C5}" type="pres">
      <dgm:prSet presAssocID="{070F326A-1403-4FC8-A73F-B498C5EC40F5}" presName="Name19" presStyleLbl="parChTrans1D2" presStyleIdx="0" presStyleCnt="3"/>
      <dgm:spPr/>
      <dgm:t>
        <a:bodyPr/>
        <a:lstStyle/>
        <a:p>
          <a:endParaRPr lang="de-DE"/>
        </a:p>
      </dgm:t>
    </dgm:pt>
    <dgm:pt modelId="{2388B5FE-1571-4B5E-98D2-2E794E4EF43C}" type="pres">
      <dgm:prSet presAssocID="{BE794201-C7C3-4977-AE00-48D831E43E71}" presName="Name21" presStyleCnt="0"/>
      <dgm:spPr/>
    </dgm:pt>
    <dgm:pt modelId="{53DB0292-C3AD-4903-9237-BEE7CC637C64}" type="pres">
      <dgm:prSet presAssocID="{BE794201-C7C3-4977-AE00-48D831E43E71}" presName="level2Shape" presStyleLbl="node2" presStyleIdx="0" presStyleCnt="3"/>
      <dgm:spPr/>
      <dgm:t>
        <a:bodyPr/>
        <a:lstStyle/>
        <a:p>
          <a:endParaRPr lang="de-DE"/>
        </a:p>
      </dgm:t>
    </dgm:pt>
    <dgm:pt modelId="{84E988F8-3AED-4F76-9296-E47D6ED458EA}" type="pres">
      <dgm:prSet presAssocID="{BE794201-C7C3-4977-AE00-48D831E43E71}" presName="hierChild3" presStyleCnt="0"/>
      <dgm:spPr/>
    </dgm:pt>
    <dgm:pt modelId="{B58BE5A5-0266-49AA-9EB2-29B385AF621F}" type="pres">
      <dgm:prSet presAssocID="{02500B6C-FC39-4E53-B0C7-CD0612491DDD}" presName="Name19" presStyleLbl="parChTrans1D3" presStyleIdx="0" presStyleCnt="4"/>
      <dgm:spPr/>
      <dgm:t>
        <a:bodyPr/>
        <a:lstStyle/>
        <a:p>
          <a:endParaRPr lang="de-DE"/>
        </a:p>
      </dgm:t>
    </dgm:pt>
    <dgm:pt modelId="{7B5E2905-392E-4671-9F2C-A8A572ADEAE7}" type="pres">
      <dgm:prSet presAssocID="{510A3313-DDD7-491E-BECC-58DFE01D4B93}" presName="Name21" presStyleCnt="0"/>
      <dgm:spPr/>
    </dgm:pt>
    <dgm:pt modelId="{CF5D50D2-19CE-478F-A3AD-DF3F2986FF9D}" type="pres">
      <dgm:prSet presAssocID="{510A3313-DDD7-491E-BECC-58DFE01D4B93}" presName="level2Shape" presStyleLbl="node3" presStyleIdx="0" presStyleCnt="4" custScaleX="157729" custScaleY="302380"/>
      <dgm:spPr/>
      <dgm:t>
        <a:bodyPr/>
        <a:lstStyle/>
        <a:p>
          <a:endParaRPr lang="de-DE"/>
        </a:p>
      </dgm:t>
    </dgm:pt>
    <dgm:pt modelId="{EFC44A49-474E-41F0-8B96-317BEF5231E3}" type="pres">
      <dgm:prSet presAssocID="{510A3313-DDD7-491E-BECC-58DFE01D4B93}" presName="hierChild3" presStyleCnt="0"/>
      <dgm:spPr/>
    </dgm:pt>
    <dgm:pt modelId="{CCC8FA52-6E9F-41F8-801B-2B00DE0ECE1E}" type="pres">
      <dgm:prSet presAssocID="{B67920E8-2A15-4A81-8676-175889145719}" presName="Name19" presStyleLbl="parChTrans1D3" presStyleIdx="1" presStyleCnt="4"/>
      <dgm:spPr/>
      <dgm:t>
        <a:bodyPr/>
        <a:lstStyle/>
        <a:p>
          <a:endParaRPr lang="de-DE"/>
        </a:p>
      </dgm:t>
    </dgm:pt>
    <dgm:pt modelId="{06B1FE5B-6199-4B8E-A688-14F435851AC7}" type="pres">
      <dgm:prSet presAssocID="{4A0C8BD2-5FF9-4584-90E4-A921C81F1CEB}" presName="Name21" presStyleCnt="0"/>
      <dgm:spPr/>
    </dgm:pt>
    <dgm:pt modelId="{70F6BE25-B797-4120-B7AC-01A63FD85AF6}" type="pres">
      <dgm:prSet presAssocID="{4A0C8BD2-5FF9-4584-90E4-A921C81F1CEB}" presName="level2Shape" presStyleLbl="node3" presStyleIdx="1" presStyleCnt="4" custScaleX="125494" custScaleY="298506"/>
      <dgm:spPr/>
      <dgm:t>
        <a:bodyPr/>
        <a:lstStyle/>
        <a:p>
          <a:endParaRPr lang="de-DE"/>
        </a:p>
      </dgm:t>
    </dgm:pt>
    <dgm:pt modelId="{180B6708-6544-4196-A939-9EF234F3F822}" type="pres">
      <dgm:prSet presAssocID="{4A0C8BD2-5FF9-4584-90E4-A921C81F1CEB}" presName="hierChild3" presStyleCnt="0"/>
      <dgm:spPr/>
    </dgm:pt>
    <dgm:pt modelId="{D8A3BAEE-60F7-4524-AC9A-834D397F340C}" type="pres">
      <dgm:prSet presAssocID="{101B607A-D52E-4C00-AEE4-52AFD0290766}" presName="Name19" presStyleLbl="parChTrans1D2" presStyleIdx="1" presStyleCnt="3"/>
      <dgm:spPr/>
      <dgm:t>
        <a:bodyPr/>
        <a:lstStyle/>
        <a:p>
          <a:endParaRPr lang="de-DE"/>
        </a:p>
      </dgm:t>
    </dgm:pt>
    <dgm:pt modelId="{CB983894-6E6D-4499-BDAD-E5BEA9A01994}" type="pres">
      <dgm:prSet presAssocID="{F232970A-182D-456B-A4F3-79456D532859}" presName="Name21" presStyleCnt="0"/>
      <dgm:spPr/>
    </dgm:pt>
    <dgm:pt modelId="{F5AE232E-697D-4292-916C-DED042888AA4}" type="pres">
      <dgm:prSet presAssocID="{F232970A-182D-456B-A4F3-79456D532859}" presName="level2Shape" presStyleLbl="node2" presStyleIdx="1" presStyleCnt="3"/>
      <dgm:spPr/>
      <dgm:t>
        <a:bodyPr/>
        <a:lstStyle/>
        <a:p>
          <a:endParaRPr lang="de-DE"/>
        </a:p>
      </dgm:t>
    </dgm:pt>
    <dgm:pt modelId="{20B7D214-77EE-4EDC-B7CB-E51DFAB65A0B}" type="pres">
      <dgm:prSet presAssocID="{F232970A-182D-456B-A4F3-79456D532859}" presName="hierChild3" presStyleCnt="0"/>
      <dgm:spPr/>
    </dgm:pt>
    <dgm:pt modelId="{1A3791EE-8FCB-41B6-AC15-B6E1C16DAB6C}" type="pres">
      <dgm:prSet presAssocID="{E398BBB8-B4C5-4ECC-A1CA-6A2F9D0C45FA}" presName="Name19" presStyleLbl="parChTrans1D3" presStyleIdx="2" presStyleCnt="4"/>
      <dgm:spPr/>
      <dgm:t>
        <a:bodyPr/>
        <a:lstStyle/>
        <a:p>
          <a:endParaRPr lang="de-DE"/>
        </a:p>
      </dgm:t>
    </dgm:pt>
    <dgm:pt modelId="{42A87A3A-EBD1-457C-8BFB-1D955DD676F6}" type="pres">
      <dgm:prSet presAssocID="{ED5A0920-22EC-4F87-A644-5D1BBBEE5BF4}" presName="Name21" presStyleCnt="0"/>
      <dgm:spPr/>
    </dgm:pt>
    <dgm:pt modelId="{C4F5E654-C089-492A-ABB1-17B4E972F390}" type="pres">
      <dgm:prSet presAssocID="{ED5A0920-22EC-4F87-A644-5D1BBBEE5BF4}" presName="level2Shape" presStyleLbl="node3" presStyleIdx="2" presStyleCnt="4" custScaleY="298506"/>
      <dgm:spPr/>
      <dgm:t>
        <a:bodyPr/>
        <a:lstStyle/>
        <a:p>
          <a:endParaRPr lang="de-DE"/>
        </a:p>
      </dgm:t>
    </dgm:pt>
    <dgm:pt modelId="{7AA9B327-8CC0-4C7A-8589-798F1C7F5F28}" type="pres">
      <dgm:prSet presAssocID="{ED5A0920-22EC-4F87-A644-5D1BBBEE5BF4}" presName="hierChild3" presStyleCnt="0"/>
      <dgm:spPr/>
    </dgm:pt>
    <dgm:pt modelId="{6D39F2FB-0094-41F6-960B-369C2D9BB0CE}" type="pres">
      <dgm:prSet presAssocID="{8269AAAA-32BB-416A-8EA7-030EB8330CE0}" presName="Name19" presStyleLbl="parChTrans1D2" presStyleIdx="2" presStyleCnt="3"/>
      <dgm:spPr/>
      <dgm:t>
        <a:bodyPr/>
        <a:lstStyle/>
        <a:p>
          <a:endParaRPr lang="de-DE"/>
        </a:p>
      </dgm:t>
    </dgm:pt>
    <dgm:pt modelId="{F85D1D4E-DCED-4C08-AB88-CCD2E43CB58D}" type="pres">
      <dgm:prSet presAssocID="{4338F6F4-A0BE-42BD-8DE8-9287F60FC0EA}" presName="Name21" presStyleCnt="0"/>
      <dgm:spPr/>
    </dgm:pt>
    <dgm:pt modelId="{36B8FE63-3DFD-4F37-8089-189713B7B924}" type="pres">
      <dgm:prSet presAssocID="{4338F6F4-A0BE-42BD-8DE8-9287F60FC0EA}" presName="level2Shape" presStyleLbl="node2" presStyleIdx="2" presStyleCnt="3"/>
      <dgm:spPr/>
      <dgm:t>
        <a:bodyPr/>
        <a:lstStyle/>
        <a:p>
          <a:endParaRPr lang="de-DE"/>
        </a:p>
      </dgm:t>
    </dgm:pt>
    <dgm:pt modelId="{5D9CB096-6C10-4D03-97E0-5ABA88E1C383}" type="pres">
      <dgm:prSet presAssocID="{4338F6F4-A0BE-42BD-8DE8-9287F60FC0EA}" presName="hierChild3" presStyleCnt="0"/>
      <dgm:spPr/>
    </dgm:pt>
    <dgm:pt modelId="{7D05B7CD-41A6-494D-8BAE-EEA5AFE4623A}" type="pres">
      <dgm:prSet presAssocID="{1A23127B-5784-403B-BA1B-BC0E1E72D0D1}" presName="Name19" presStyleLbl="parChTrans1D3" presStyleIdx="3" presStyleCnt="4"/>
      <dgm:spPr/>
      <dgm:t>
        <a:bodyPr/>
        <a:lstStyle/>
        <a:p>
          <a:endParaRPr lang="de-DE"/>
        </a:p>
      </dgm:t>
    </dgm:pt>
    <dgm:pt modelId="{B005C456-2535-4C74-A75E-20EB347FF75F}" type="pres">
      <dgm:prSet presAssocID="{E5F45ADE-D810-4C22-9483-8C88506388A4}" presName="Name21" presStyleCnt="0"/>
      <dgm:spPr/>
    </dgm:pt>
    <dgm:pt modelId="{778FE465-EF22-401F-A6B9-47AD15151EB2}" type="pres">
      <dgm:prSet presAssocID="{E5F45ADE-D810-4C22-9483-8C88506388A4}" presName="level2Shape" presStyleLbl="node3" presStyleIdx="3" presStyleCnt="4" custScaleX="153939" custScaleY="298506"/>
      <dgm:spPr/>
      <dgm:t>
        <a:bodyPr/>
        <a:lstStyle/>
        <a:p>
          <a:endParaRPr lang="de-DE"/>
        </a:p>
      </dgm:t>
    </dgm:pt>
    <dgm:pt modelId="{AFB1CB2A-6364-458E-988A-4D63FF3AF3E8}" type="pres">
      <dgm:prSet presAssocID="{E5F45ADE-D810-4C22-9483-8C88506388A4}" presName="hierChild3" presStyleCnt="0"/>
      <dgm:spPr/>
    </dgm:pt>
    <dgm:pt modelId="{92E21717-EF6F-4E9B-911C-5588E5F19A90}" type="pres">
      <dgm:prSet presAssocID="{F39EE944-AC23-4BAF-851D-8D1E03592D66}" presName="bgShapesFlow" presStyleCnt="0"/>
      <dgm:spPr/>
    </dgm:pt>
    <dgm:pt modelId="{3A86A12A-1BF9-41C8-9317-1D5D523AF3FD}" type="pres">
      <dgm:prSet presAssocID="{0FD3D9B8-CFFA-4765-8D0A-EAA9C06793E3}" presName="rectComp" presStyleCnt="0"/>
      <dgm:spPr/>
    </dgm:pt>
    <dgm:pt modelId="{3BB69527-7567-4D15-BD02-E523E834BBA8}" type="pres">
      <dgm:prSet presAssocID="{0FD3D9B8-CFFA-4765-8D0A-EAA9C06793E3}" presName="bgRect" presStyleLbl="bgShp" presStyleIdx="0" presStyleCnt="3"/>
      <dgm:spPr/>
      <dgm:t>
        <a:bodyPr/>
        <a:lstStyle/>
        <a:p>
          <a:endParaRPr lang="de-DE"/>
        </a:p>
      </dgm:t>
    </dgm:pt>
    <dgm:pt modelId="{98D098B7-324C-4329-A5DC-53CE79A681C0}" type="pres">
      <dgm:prSet presAssocID="{0FD3D9B8-CFFA-4765-8D0A-EAA9C06793E3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549938-6D15-4BFA-9BC2-3BAD1B7F8BF9}" type="pres">
      <dgm:prSet presAssocID="{0FD3D9B8-CFFA-4765-8D0A-EAA9C06793E3}" presName="spComp" presStyleCnt="0"/>
      <dgm:spPr/>
    </dgm:pt>
    <dgm:pt modelId="{8E4D309D-BCED-4027-970B-9DF15D1539B5}" type="pres">
      <dgm:prSet presAssocID="{0FD3D9B8-CFFA-4765-8D0A-EAA9C06793E3}" presName="vSp" presStyleCnt="0"/>
      <dgm:spPr/>
    </dgm:pt>
    <dgm:pt modelId="{9B3E2EC5-3CEB-4683-AE2C-9FD0A7FEA0C1}" type="pres">
      <dgm:prSet presAssocID="{F849DBD6-49A2-4611-8B9E-2065E51B882A}" presName="rectComp" presStyleCnt="0"/>
      <dgm:spPr/>
    </dgm:pt>
    <dgm:pt modelId="{50874368-3A28-41D4-9F18-5E6E440AC85E}" type="pres">
      <dgm:prSet presAssocID="{F849DBD6-49A2-4611-8B9E-2065E51B882A}" presName="bgRect" presStyleLbl="bgShp" presStyleIdx="1" presStyleCnt="3"/>
      <dgm:spPr/>
      <dgm:t>
        <a:bodyPr/>
        <a:lstStyle/>
        <a:p>
          <a:endParaRPr lang="de-DE"/>
        </a:p>
      </dgm:t>
    </dgm:pt>
    <dgm:pt modelId="{78B44191-5DF0-493C-8B79-A5C3904CEF6B}" type="pres">
      <dgm:prSet presAssocID="{F849DBD6-49A2-4611-8B9E-2065E51B882A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F23B42-6317-4130-B8EE-788371BD59DE}" type="pres">
      <dgm:prSet presAssocID="{F849DBD6-49A2-4611-8B9E-2065E51B882A}" presName="spComp" presStyleCnt="0"/>
      <dgm:spPr/>
    </dgm:pt>
    <dgm:pt modelId="{32FCB955-8819-4F2E-B2EB-52341F1B4BF2}" type="pres">
      <dgm:prSet presAssocID="{F849DBD6-49A2-4611-8B9E-2065E51B882A}" presName="vSp" presStyleCnt="0"/>
      <dgm:spPr/>
    </dgm:pt>
    <dgm:pt modelId="{849801AE-EE56-4A35-9833-DEF1E8A43E03}" type="pres">
      <dgm:prSet presAssocID="{BBBFB3FD-B13F-4D1F-AD60-607BF2AE2CF9}" presName="rectComp" presStyleCnt="0"/>
      <dgm:spPr/>
    </dgm:pt>
    <dgm:pt modelId="{5A98A5B9-10B2-45F4-93D1-DCA6C7E1F64D}" type="pres">
      <dgm:prSet presAssocID="{BBBFB3FD-B13F-4D1F-AD60-607BF2AE2CF9}" presName="bgRect" presStyleLbl="bgShp" presStyleIdx="2" presStyleCnt="3" custScaleY="284179"/>
      <dgm:spPr/>
      <dgm:t>
        <a:bodyPr/>
        <a:lstStyle/>
        <a:p>
          <a:endParaRPr lang="de-DE"/>
        </a:p>
      </dgm:t>
    </dgm:pt>
    <dgm:pt modelId="{F2B842DC-9679-4C27-80DC-8AAD23856CBF}" type="pres">
      <dgm:prSet presAssocID="{BBBFB3FD-B13F-4D1F-AD60-607BF2AE2CF9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F2F91BD-408B-416B-B64B-3B3F82F677E6}" type="presOf" srcId="{F232970A-182D-456B-A4F3-79456D532859}" destId="{F5AE232E-697D-4292-916C-DED042888AA4}" srcOrd="0" destOrd="0" presId="urn:microsoft.com/office/officeart/2005/8/layout/hierarchy6"/>
    <dgm:cxn modelId="{EEDEEDF0-E09D-444F-9C3D-CC4BA1012A3D}" srcId="{F39EE944-AC23-4BAF-851D-8D1E03592D66}" destId="{F849DBD6-49A2-4611-8B9E-2065E51B882A}" srcOrd="2" destOrd="0" parTransId="{1F2E3DA3-9176-4ED9-9FCF-5A9DA59481F8}" sibTransId="{731C828D-1537-42E6-B4E3-D66CFE475D5F}"/>
    <dgm:cxn modelId="{28452610-F1B9-4B80-BE32-786169934A07}" type="presOf" srcId="{ED5A0920-22EC-4F87-A644-5D1BBBEE5BF4}" destId="{C4F5E654-C089-492A-ABB1-17B4E972F390}" srcOrd="0" destOrd="0" presId="urn:microsoft.com/office/officeart/2005/8/layout/hierarchy6"/>
    <dgm:cxn modelId="{851426B9-2E57-4731-B175-DC5B9453CD2A}" type="presOf" srcId="{BE794201-C7C3-4977-AE00-48D831E43E71}" destId="{53DB0292-C3AD-4903-9237-BEE7CC637C64}" srcOrd="0" destOrd="0" presId="urn:microsoft.com/office/officeart/2005/8/layout/hierarchy6"/>
    <dgm:cxn modelId="{486FAFC3-18CD-4E2F-AF66-C089C01817BC}" srcId="{20C6FC1C-E89D-4DFC-B555-2448784E6342}" destId="{BE794201-C7C3-4977-AE00-48D831E43E71}" srcOrd="0" destOrd="0" parTransId="{070F326A-1403-4FC8-A73F-B498C5EC40F5}" sibTransId="{BF3438FE-E7B5-43A0-B1EA-03AA67DF8B9C}"/>
    <dgm:cxn modelId="{0D08F0AE-448F-47DB-A796-AFF2E259AA73}" type="presOf" srcId="{BBBFB3FD-B13F-4D1F-AD60-607BF2AE2CF9}" destId="{5A98A5B9-10B2-45F4-93D1-DCA6C7E1F64D}" srcOrd="0" destOrd="0" presId="urn:microsoft.com/office/officeart/2005/8/layout/hierarchy6"/>
    <dgm:cxn modelId="{1DF326E7-CC40-4DD3-9E89-A12C7127234E}" type="presOf" srcId="{101B607A-D52E-4C00-AEE4-52AFD0290766}" destId="{D8A3BAEE-60F7-4524-AC9A-834D397F340C}" srcOrd="0" destOrd="0" presId="urn:microsoft.com/office/officeart/2005/8/layout/hierarchy6"/>
    <dgm:cxn modelId="{EB26721C-63E4-403D-A6D6-54E8DB49AF28}" type="presOf" srcId="{BBBFB3FD-B13F-4D1F-AD60-607BF2AE2CF9}" destId="{F2B842DC-9679-4C27-80DC-8AAD23856CBF}" srcOrd="1" destOrd="0" presId="urn:microsoft.com/office/officeart/2005/8/layout/hierarchy6"/>
    <dgm:cxn modelId="{567B6812-0D89-46D9-BC8B-CCF6EA4CBFF7}" type="presOf" srcId="{E398BBB8-B4C5-4ECC-A1CA-6A2F9D0C45FA}" destId="{1A3791EE-8FCB-41B6-AC15-B6E1C16DAB6C}" srcOrd="0" destOrd="0" presId="urn:microsoft.com/office/officeart/2005/8/layout/hierarchy6"/>
    <dgm:cxn modelId="{8F0AE5AE-F181-49D7-8274-D4088BA12B68}" type="presOf" srcId="{1A23127B-5784-403B-BA1B-BC0E1E72D0D1}" destId="{7D05B7CD-41A6-494D-8BAE-EEA5AFE4623A}" srcOrd="0" destOrd="0" presId="urn:microsoft.com/office/officeart/2005/8/layout/hierarchy6"/>
    <dgm:cxn modelId="{785EE4B7-6F69-485E-8188-666FC699934E}" type="presOf" srcId="{F849DBD6-49A2-4611-8B9E-2065E51B882A}" destId="{78B44191-5DF0-493C-8B79-A5C3904CEF6B}" srcOrd="1" destOrd="0" presId="urn:microsoft.com/office/officeart/2005/8/layout/hierarchy6"/>
    <dgm:cxn modelId="{57E91E30-A981-4EC5-9CD4-CA942C9ECF8A}" type="presOf" srcId="{E5F45ADE-D810-4C22-9483-8C88506388A4}" destId="{778FE465-EF22-401F-A6B9-47AD15151EB2}" srcOrd="0" destOrd="0" presId="urn:microsoft.com/office/officeart/2005/8/layout/hierarchy6"/>
    <dgm:cxn modelId="{69E756DC-0A8B-46BF-8CF6-EF628963FC63}" srcId="{20C6FC1C-E89D-4DFC-B555-2448784E6342}" destId="{F232970A-182D-456B-A4F3-79456D532859}" srcOrd="1" destOrd="0" parTransId="{101B607A-D52E-4C00-AEE4-52AFD0290766}" sibTransId="{7CEA9EE0-DCE4-4292-B813-93925E10E5D8}"/>
    <dgm:cxn modelId="{C57F2A05-B0C6-4BAF-BD84-6A06ED7E6742}" type="presOf" srcId="{4A0C8BD2-5FF9-4584-90E4-A921C81F1CEB}" destId="{70F6BE25-B797-4120-B7AC-01A63FD85AF6}" srcOrd="0" destOrd="0" presId="urn:microsoft.com/office/officeart/2005/8/layout/hierarchy6"/>
    <dgm:cxn modelId="{C329533F-CD4A-41C4-B2B3-9A2FDFE3EF87}" type="presOf" srcId="{8269AAAA-32BB-416A-8EA7-030EB8330CE0}" destId="{6D39F2FB-0094-41F6-960B-369C2D9BB0CE}" srcOrd="0" destOrd="0" presId="urn:microsoft.com/office/officeart/2005/8/layout/hierarchy6"/>
    <dgm:cxn modelId="{5301C527-E6E7-4F6E-84F1-C1CD397DC323}" type="presOf" srcId="{0FD3D9B8-CFFA-4765-8D0A-EAA9C06793E3}" destId="{98D098B7-324C-4329-A5DC-53CE79A681C0}" srcOrd="1" destOrd="0" presId="urn:microsoft.com/office/officeart/2005/8/layout/hierarchy6"/>
    <dgm:cxn modelId="{4E563FBA-B1AB-46E6-9170-B9B6C74E010A}" type="presOf" srcId="{B67920E8-2A15-4A81-8676-175889145719}" destId="{CCC8FA52-6E9F-41F8-801B-2B00DE0ECE1E}" srcOrd="0" destOrd="0" presId="urn:microsoft.com/office/officeart/2005/8/layout/hierarchy6"/>
    <dgm:cxn modelId="{B7DBFCBA-D214-4973-9B7A-32462F720455}" type="presOf" srcId="{02500B6C-FC39-4E53-B0C7-CD0612491DDD}" destId="{B58BE5A5-0266-49AA-9EB2-29B385AF621F}" srcOrd="0" destOrd="0" presId="urn:microsoft.com/office/officeart/2005/8/layout/hierarchy6"/>
    <dgm:cxn modelId="{353D7E9A-BD45-46F4-80FA-0CB74742E630}" srcId="{F39EE944-AC23-4BAF-851D-8D1E03592D66}" destId="{0FD3D9B8-CFFA-4765-8D0A-EAA9C06793E3}" srcOrd="1" destOrd="0" parTransId="{0FDDF5B9-1D66-4370-A05C-40108C329C3D}" sibTransId="{5717A5C4-2121-49CB-B3D2-7AA7D18FE487}"/>
    <dgm:cxn modelId="{6FBE6D3E-468A-4083-B0BC-8486126EB383}" srcId="{BE794201-C7C3-4977-AE00-48D831E43E71}" destId="{510A3313-DDD7-491E-BECC-58DFE01D4B93}" srcOrd="0" destOrd="0" parTransId="{02500B6C-FC39-4E53-B0C7-CD0612491DDD}" sibTransId="{CABBDF1B-4C5F-4C93-BA5E-1F5D32C79171}"/>
    <dgm:cxn modelId="{B95DD322-DC45-4D09-AD03-C6819388B755}" srcId="{F39EE944-AC23-4BAF-851D-8D1E03592D66}" destId="{BBBFB3FD-B13F-4D1F-AD60-607BF2AE2CF9}" srcOrd="3" destOrd="0" parTransId="{A098F4BD-6462-4D06-B9BC-8D684D057AF8}" sibTransId="{0FF208C7-7FD6-41FA-B201-AE883E36E247}"/>
    <dgm:cxn modelId="{4D57E905-731E-4B7D-965A-BCFE0575B37A}" type="presOf" srcId="{F849DBD6-49A2-4611-8B9E-2065E51B882A}" destId="{50874368-3A28-41D4-9F18-5E6E440AC85E}" srcOrd="0" destOrd="0" presId="urn:microsoft.com/office/officeart/2005/8/layout/hierarchy6"/>
    <dgm:cxn modelId="{700E5730-5BE4-42BC-807C-2CBCBFEF50C4}" type="presOf" srcId="{510A3313-DDD7-491E-BECC-58DFE01D4B93}" destId="{CF5D50D2-19CE-478F-A3AD-DF3F2986FF9D}" srcOrd="0" destOrd="0" presId="urn:microsoft.com/office/officeart/2005/8/layout/hierarchy6"/>
    <dgm:cxn modelId="{A559234B-E263-4A64-A3D0-ED3BD300614E}" type="presOf" srcId="{F39EE944-AC23-4BAF-851D-8D1E03592D66}" destId="{66F955EB-ABF4-47F9-9B32-35CBD16C3D9A}" srcOrd="0" destOrd="0" presId="urn:microsoft.com/office/officeart/2005/8/layout/hierarchy6"/>
    <dgm:cxn modelId="{AFA366FB-CDF7-43CD-A6C8-56350FDCA926}" type="presOf" srcId="{070F326A-1403-4FC8-A73F-B498C5EC40F5}" destId="{F599DDA4-D3FA-420C-A2D6-07F52F2EA3C5}" srcOrd="0" destOrd="0" presId="urn:microsoft.com/office/officeart/2005/8/layout/hierarchy6"/>
    <dgm:cxn modelId="{D4C2F3BD-1B85-4957-AB91-2FE197A5D23D}" type="presOf" srcId="{4338F6F4-A0BE-42BD-8DE8-9287F60FC0EA}" destId="{36B8FE63-3DFD-4F37-8089-189713B7B924}" srcOrd="0" destOrd="0" presId="urn:microsoft.com/office/officeart/2005/8/layout/hierarchy6"/>
    <dgm:cxn modelId="{8FE13BFC-AA4D-4006-97B2-071DA527D2D6}" srcId="{4338F6F4-A0BE-42BD-8DE8-9287F60FC0EA}" destId="{E5F45ADE-D810-4C22-9483-8C88506388A4}" srcOrd="0" destOrd="0" parTransId="{1A23127B-5784-403B-BA1B-BC0E1E72D0D1}" sibTransId="{408C8CB0-5B95-42AA-A137-F67DFE3AD131}"/>
    <dgm:cxn modelId="{1A166911-9713-4AEF-B8CD-7B41FC55AD6E}" type="presOf" srcId="{20C6FC1C-E89D-4DFC-B555-2448784E6342}" destId="{10B824D6-4473-46BF-81D9-04C823EB8D88}" srcOrd="0" destOrd="0" presId="urn:microsoft.com/office/officeart/2005/8/layout/hierarchy6"/>
    <dgm:cxn modelId="{445D5304-9BAA-4D5B-BD1B-D22FFD682690}" type="presOf" srcId="{0FD3D9B8-CFFA-4765-8D0A-EAA9C06793E3}" destId="{3BB69527-7567-4D15-BD02-E523E834BBA8}" srcOrd="0" destOrd="0" presId="urn:microsoft.com/office/officeart/2005/8/layout/hierarchy6"/>
    <dgm:cxn modelId="{A07A7699-32BA-4A25-9252-CC5FACE6E756}" srcId="{F39EE944-AC23-4BAF-851D-8D1E03592D66}" destId="{20C6FC1C-E89D-4DFC-B555-2448784E6342}" srcOrd="0" destOrd="0" parTransId="{B9B98D26-D1EF-4EE9-9CF8-BB33AD461FF7}" sibTransId="{D2DE22CF-AC05-4D84-9A9F-5701F97E4D42}"/>
    <dgm:cxn modelId="{6112EF2C-4E73-41D1-AAE8-978B4E474395}" srcId="{F232970A-182D-456B-A4F3-79456D532859}" destId="{ED5A0920-22EC-4F87-A644-5D1BBBEE5BF4}" srcOrd="0" destOrd="0" parTransId="{E398BBB8-B4C5-4ECC-A1CA-6A2F9D0C45FA}" sibTransId="{045D6D09-926A-4BD0-84FF-3406EFA131DC}"/>
    <dgm:cxn modelId="{ACCABB43-8631-45DC-87A2-20C193DF8690}" srcId="{BE794201-C7C3-4977-AE00-48D831E43E71}" destId="{4A0C8BD2-5FF9-4584-90E4-A921C81F1CEB}" srcOrd="1" destOrd="0" parTransId="{B67920E8-2A15-4A81-8676-175889145719}" sibTransId="{9628D19B-2D9D-45E1-8143-F6D2F18FCC36}"/>
    <dgm:cxn modelId="{FD9267A5-74C2-4CDA-AD1E-220137833792}" srcId="{20C6FC1C-E89D-4DFC-B555-2448784E6342}" destId="{4338F6F4-A0BE-42BD-8DE8-9287F60FC0EA}" srcOrd="2" destOrd="0" parTransId="{8269AAAA-32BB-416A-8EA7-030EB8330CE0}" sibTransId="{D4E7CC18-592E-414D-B03D-2908A6A37D69}"/>
    <dgm:cxn modelId="{DA2FE646-0A72-4706-A5BB-66AE07283780}" type="presParOf" srcId="{66F955EB-ABF4-47F9-9B32-35CBD16C3D9A}" destId="{1A013F2A-D7CC-4DC0-83EC-555FDF9A3F20}" srcOrd="0" destOrd="0" presId="urn:microsoft.com/office/officeart/2005/8/layout/hierarchy6"/>
    <dgm:cxn modelId="{F7C55B76-FCE4-4305-AF1B-E88516B50F7E}" type="presParOf" srcId="{1A013F2A-D7CC-4DC0-83EC-555FDF9A3F20}" destId="{5E035BBB-2BF5-471C-A65E-619AF4C7626A}" srcOrd="0" destOrd="0" presId="urn:microsoft.com/office/officeart/2005/8/layout/hierarchy6"/>
    <dgm:cxn modelId="{F027E163-3987-4DA8-BDDB-33F7CE375CBB}" type="presParOf" srcId="{1A013F2A-D7CC-4DC0-83EC-555FDF9A3F20}" destId="{831C77FA-0DC4-407C-AE25-2B2B5CB429AA}" srcOrd="1" destOrd="0" presId="urn:microsoft.com/office/officeart/2005/8/layout/hierarchy6"/>
    <dgm:cxn modelId="{F2879894-0CB0-40D0-A065-A9C763E94CB2}" type="presParOf" srcId="{831C77FA-0DC4-407C-AE25-2B2B5CB429AA}" destId="{78262690-6C7D-48A4-A39A-42C3F06CDA53}" srcOrd="0" destOrd="0" presId="urn:microsoft.com/office/officeart/2005/8/layout/hierarchy6"/>
    <dgm:cxn modelId="{B51A62AD-6D28-4D91-84F9-007FB4A9711F}" type="presParOf" srcId="{78262690-6C7D-48A4-A39A-42C3F06CDA53}" destId="{10B824D6-4473-46BF-81D9-04C823EB8D88}" srcOrd="0" destOrd="0" presId="urn:microsoft.com/office/officeart/2005/8/layout/hierarchy6"/>
    <dgm:cxn modelId="{85232CE9-A868-4B4B-92BB-1C5340B1D841}" type="presParOf" srcId="{78262690-6C7D-48A4-A39A-42C3F06CDA53}" destId="{4F733173-69CB-4CAD-BF1B-4C56EB9E72F9}" srcOrd="1" destOrd="0" presId="urn:microsoft.com/office/officeart/2005/8/layout/hierarchy6"/>
    <dgm:cxn modelId="{0967727E-6606-450B-8690-24DEA7A751B6}" type="presParOf" srcId="{4F733173-69CB-4CAD-BF1B-4C56EB9E72F9}" destId="{F599DDA4-D3FA-420C-A2D6-07F52F2EA3C5}" srcOrd="0" destOrd="0" presId="urn:microsoft.com/office/officeart/2005/8/layout/hierarchy6"/>
    <dgm:cxn modelId="{A7138053-0032-4576-B0AB-B8291C4602B1}" type="presParOf" srcId="{4F733173-69CB-4CAD-BF1B-4C56EB9E72F9}" destId="{2388B5FE-1571-4B5E-98D2-2E794E4EF43C}" srcOrd="1" destOrd="0" presId="urn:microsoft.com/office/officeart/2005/8/layout/hierarchy6"/>
    <dgm:cxn modelId="{E4A63752-338F-474C-8AE6-9C4B1028D5E6}" type="presParOf" srcId="{2388B5FE-1571-4B5E-98D2-2E794E4EF43C}" destId="{53DB0292-C3AD-4903-9237-BEE7CC637C64}" srcOrd="0" destOrd="0" presId="urn:microsoft.com/office/officeart/2005/8/layout/hierarchy6"/>
    <dgm:cxn modelId="{5DAD54C9-0CF9-47B8-9680-896980D9D2CF}" type="presParOf" srcId="{2388B5FE-1571-4B5E-98D2-2E794E4EF43C}" destId="{84E988F8-3AED-4F76-9296-E47D6ED458EA}" srcOrd="1" destOrd="0" presId="urn:microsoft.com/office/officeart/2005/8/layout/hierarchy6"/>
    <dgm:cxn modelId="{525BD6B6-84F4-4234-96E9-539DC6AEBC02}" type="presParOf" srcId="{84E988F8-3AED-4F76-9296-E47D6ED458EA}" destId="{B58BE5A5-0266-49AA-9EB2-29B385AF621F}" srcOrd="0" destOrd="0" presId="urn:microsoft.com/office/officeart/2005/8/layout/hierarchy6"/>
    <dgm:cxn modelId="{5F702BE8-B34D-4E97-9A57-E022BECC9D40}" type="presParOf" srcId="{84E988F8-3AED-4F76-9296-E47D6ED458EA}" destId="{7B5E2905-392E-4671-9F2C-A8A572ADEAE7}" srcOrd="1" destOrd="0" presId="urn:microsoft.com/office/officeart/2005/8/layout/hierarchy6"/>
    <dgm:cxn modelId="{A18D59E6-3CC7-46C0-BEF2-36F003BB3F16}" type="presParOf" srcId="{7B5E2905-392E-4671-9F2C-A8A572ADEAE7}" destId="{CF5D50D2-19CE-478F-A3AD-DF3F2986FF9D}" srcOrd="0" destOrd="0" presId="urn:microsoft.com/office/officeart/2005/8/layout/hierarchy6"/>
    <dgm:cxn modelId="{721F1C4D-2FF0-4750-9173-749C670B0551}" type="presParOf" srcId="{7B5E2905-392E-4671-9F2C-A8A572ADEAE7}" destId="{EFC44A49-474E-41F0-8B96-317BEF5231E3}" srcOrd="1" destOrd="0" presId="urn:microsoft.com/office/officeart/2005/8/layout/hierarchy6"/>
    <dgm:cxn modelId="{11E2C025-C58E-4248-9035-4EA0D048E66D}" type="presParOf" srcId="{84E988F8-3AED-4F76-9296-E47D6ED458EA}" destId="{CCC8FA52-6E9F-41F8-801B-2B00DE0ECE1E}" srcOrd="2" destOrd="0" presId="urn:microsoft.com/office/officeart/2005/8/layout/hierarchy6"/>
    <dgm:cxn modelId="{0E85C355-98A5-494F-93E2-CF9A6B8EA22B}" type="presParOf" srcId="{84E988F8-3AED-4F76-9296-E47D6ED458EA}" destId="{06B1FE5B-6199-4B8E-A688-14F435851AC7}" srcOrd="3" destOrd="0" presId="urn:microsoft.com/office/officeart/2005/8/layout/hierarchy6"/>
    <dgm:cxn modelId="{4EB6F546-9732-4BDA-8B17-03903B6E5079}" type="presParOf" srcId="{06B1FE5B-6199-4B8E-A688-14F435851AC7}" destId="{70F6BE25-B797-4120-B7AC-01A63FD85AF6}" srcOrd="0" destOrd="0" presId="urn:microsoft.com/office/officeart/2005/8/layout/hierarchy6"/>
    <dgm:cxn modelId="{A164EBB7-997E-4CE2-9A86-38952FE10FBA}" type="presParOf" srcId="{06B1FE5B-6199-4B8E-A688-14F435851AC7}" destId="{180B6708-6544-4196-A939-9EF234F3F822}" srcOrd="1" destOrd="0" presId="urn:microsoft.com/office/officeart/2005/8/layout/hierarchy6"/>
    <dgm:cxn modelId="{0F64111E-879A-4E5C-B11B-D48CCBE9ADEE}" type="presParOf" srcId="{4F733173-69CB-4CAD-BF1B-4C56EB9E72F9}" destId="{D8A3BAEE-60F7-4524-AC9A-834D397F340C}" srcOrd="2" destOrd="0" presId="urn:microsoft.com/office/officeart/2005/8/layout/hierarchy6"/>
    <dgm:cxn modelId="{CF0A1414-7839-44AB-A4E9-83ECA3CC1101}" type="presParOf" srcId="{4F733173-69CB-4CAD-BF1B-4C56EB9E72F9}" destId="{CB983894-6E6D-4499-BDAD-E5BEA9A01994}" srcOrd="3" destOrd="0" presId="urn:microsoft.com/office/officeart/2005/8/layout/hierarchy6"/>
    <dgm:cxn modelId="{C491C476-1781-49E9-8EC6-9F591A5523D9}" type="presParOf" srcId="{CB983894-6E6D-4499-BDAD-E5BEA9A01994}" destId="{F5AE232E-697D-4292-916C-DED042888AA4}" srcOrd="0" destOrd="0" presId="urn:microsoft.com/office/officeart/2005/8/layout/hierarchy6"/>
    <dgm:cxn modelId="{A311EB63-D34D-42C2-B8AD-3827F0AC18F2}" type="presParOf" srcId="{CB983894-6E6D-4499-BDAD-E5BEA9A01994}" destId="{20B7D214-77EE-4EDC-B7CB-E51DFAB65A0B}" srcOrd="1" destOrd="0" presId="urn:microsoft.com/office/officeart/2005/8/layout/hierarchy6"/>
    <dgm:cxn modelId="{6CADA571-2FF3-4F42-B3FC-613C249ED1E4}" type="presParOf" srcId="{20B7D214-77EE-4EDC-B7CB-E51DFAB65A0B}" destId="{1A3791EE-8FCB-41B6-AC15-B6E1C16DAB6C}" srcOrd="0" destOrd="0" presId="urn:microsoft.com/office/officeart/2005/8/layout/hierarchy6"/>
    <dgm:cxn modelId="{1A79C6F6-9C92-4AF5-BF8E-89A2DF8634BB}" type="presParOf" srcId="{20B7D214-77EE-4EDC-B7CB-E51DFAB65A0B}" destId="{42A87A3A-EBD1-457C-8BFB-1D955DD676F6}" srcOrd="1" destOrd="0" presId="urn:microsoft.com/office/officeart/2005/8/layout/hierarchy6"/>
    <dgm:cxn modelId="{E36C98C4-4483-4E7C-AB7C-70774D9230E2}" type="presParOf" srcId="{42A87A3A-EBD1-457C-8BFB-1D955DD676F6}" destId="{C4F5E654-C089-492A-ABB1-17B4E972F390}" srcOrd="0" destOrd="0" presId="urn:microsoft.com/office/officeart/2005/8/layout/hierarchy6"/>
    <dgm:cxn modelId="{F116457F-B6A5-426D-8CD1-13BA48207E0A}" type="presParOf" srcId="{42A87A3A-EBD1-457C-8BFB-1D955DD676F6}" destId="{7AA9B327-8CC0-4C7A-8589-798F1C7F5F28}" srcOrd="1" destOrd="0" presId="urn:microsoft.com/office/officeart/2005/8/layout/hierarchy6"/>
    <dgm:cxn modelId="{6B5BB8AE-AAA1-4457-B558-17DD057C48EA}" type="presParOf" srcId="{4F733173-69CB-4CAD-BF1B-4C56EB9E72F9}" destId="{6D39F2FB-0094-41F6-960B-369C2D9BB0CE}" srcOrd="4" destOrd="0" presId="urn:microsoft.com/office/officeart/2005/8/layout/hierarchy6"/>
    <dgm:cxn modelId="{33C49644-E21F-464C-B974-C21BC186D1FB}" type="presParOf" srcId="{4F733173-69CB-4CAD-BF1B-4C56EB9E72F9}" destId="{F85D1D4E-DCED-4C08-AB88-CCD2E43CB58D}" srcOrd="5" destOrd="0" presId="urn:microsoft.com/office/officeart/2005/8/layout/hierarchy6"/>
    <dgm:cxn modelId="{C047889E-AA69-4115-A031-59F1DA0F2100}" type="presParOf" srcId="{F85D1D4E-DCED-4C08-AB88-CCD2E43CB58D}" destId="{36B8FE63-3DFD-4F37-8089-189713B7B924}" srcOrd="0" destOrd="0" presId="urn:microsoft.com/office/officeart/2005/8/layout/hierarchy6"/>
    <dgm:cxn modelId="{AA646825-CFA4-4A91-81F0-6C8DB73C6658}" type="presParOf" srcId="{F85D1D4E-DCED-4C08-AB88-CCD2E43CB58D}" destId="{5D9CB096-6C10-4D03-97E0-5ABA88E1C383}" srcOrd="1" destOrd="0" presId="urn:microsoft.com/office/officeart/2005/8/layout/hierarchy6"/>
    <dgm:cxn modelId="{F3BA2D58-360A-4CB6-AA69-A40D9A2F6300}" type="presParOf" srcId="{5D9CB096-6C10-4D03-97E0-5ABA88E1C383}" destId="{7D05B7CD-41A6-494D-8BAE-EEA5AFE4623A}" srcOrd="0" destOrd="0" presId="urn:microsoft.com/office/officeart/2005/8/layout/hierarchy6"/>
    <dgm:cxn modelId="{E175C595-A52B-4FE6-A7F1-EDDC8B9CAD58}" type="presParOf" srcId="{5D9CB096-6C10-4D03-97E0-5ABA88E1C383}" destId="{B005C456-2535-4C74-A75E-20EB347FF75F}" srcOrd="1" destOrd="0" presId="urn:microsoft.com/office/officeart/2005/8/layout/hierarchy6"/>
    <dgm:cxn modelId="{56F873C4-CA2A-4FFD-87D4-972792EB28D2}" type="presParOf" srcId="{B005C456-2535-4C74-A75E-20EB347FF75F}" destId="{778FE465-EF22-401F-A6B9-47AD15151EB2}" srcOrd="0" destOrd="0" presId="urn:microsoft.com/office/officeart/2005/8/layout/hierarchy6"/>
    <dgm:cxn modelId="{520E6E19-69AE-4BCF-9344-653B9E20AE27}" type="presParOf" srcId="{B005C456-2535-4C74-A75E-20EB347FF75F}" destId="{AFB1CB2A-6364-458E-988A-4D63FF3AF3E8}" srcOrd="1" destOrd="0" presId="urn:microsoft.com/office/officeart/2005/8/layout/hierarchy6"/>
    <dgm:cxn modelId="{4841C10B-35B3-420A-875E-41813746A4E4}" type="presParOf" srcId="{66F955EB-ABF4-47F9-9B32-35CBD16C3D9A}" destId="{92E21717-EF6F-4E9B-911C-5588E5F19A90}" srcOrd="1" destOrd="0" presId="urn:microsoft.com/office/officeart/2005/8/layout/hierarchy6"/>
    <dgm:cxn modelId="{4D53E2A0-5751-48D6-A57E-20CEA559332C}" type="presParOf" srcId="{92E21717-EF6F-4E9B-911C-5588E5F19A90}" destId="{3A86A12A-1BF9-41C8-9317-1D5D523AF3FD}" srcOrd="0" destOrd="0" presId="urn:microsoft.com/office/officeart/2005/8/layout/hierarchy6"/>
    <dgm:cxn modelId="{7E147821-9170-445F-9C82-BCBB08732B90}" type="presParOf" srcId="{3A86A12A-1BF9-41C8-9317-1D5D523AF3FD}" destId="{3BB69527-7567-4D15-BD02-E523E834BBA8}" srcOrd="0" destOrd="0" presId="urn:microsoft.com/office/officeart/2005/8/layout/hierarchy6"/>
    <dgm:cxn modelId="{C7370A3B-465C-4FC0-8FDF-8DDBD1C589A8}" type="presParOf" srcId="{3A86A12A-1BF9-41C8-9317-1D5D523AF3FD}" destId="{98D098B7-324C-4329-A5DC-53CE79A681C0}" srcOrd="1" destOrd="0" presId="urn:microsoft.com/office/officeart/2005/8/layout/hierarchy6"/>
    <dgm:cxn modelId="{DDD00242-F9B5-475E-AB09-40C3C773BC76}" type="presParOf" srcId="{92E21717-EF6F-4E9B-911C-5588E5F19A90}" destId="{2B549938-6D15-4BFA-9BC2-3BAD1B7F8BF9}" srcOrd="1" destOrd="0" presId="urn:microsoft.com/office/officeart/2005/8/layout/hierarchy6"/>
    <dgm:cxn modelId="{FE047A62-C540-4786-8F5F-70709E0730EA}" type="presParOf" srcId="{2B549938-6D15-4BFA-9BC2-3BAD1B7F8BF9}" destId="{8E4D309D-BCED-4027-970B-9DF15D1539B5}" srcOrd="0" destOrd="0" presId="urn:microsoft.com/office/officeart/2005/8/layout/hierarchy6"/>
    <dgm:cxn modelId="{DF636E4B-452B-47DC-8FBE-2D98BD5D7D35}" type="presParOf" srcId="{92E21717-EF6F-4E9B-911C-5588E5F19A90}" destId="{9B3E2EC5-3CEB-4683-AE2C-9FD0A7FEA0C1}" srcOrd="2" destOrd="0" presId="urn:microsoft.com/office/officeart/2005/8/layout/hierarchy6"/>
    <dgm:cxn modelId="{1766C4B8-94CB-4096-8CF1-CE7917BBE275}" type="presParOf" srcId="{9B3E2EC5-3CEB-4683-AE2C-9FD0A7FEA0C1}" destId="{50874368-3A28-41D4-9F18-5E6E440AC85E}" srcOrd="0" destOrd="0" presId="urn:microsoft.com/office/officeart/2005/8/layout/hierarchy6"/>
    <dgm:cxn modelId="{310CF61B-1B27-43F3-927B-4DFBEE330B0B}" type="presParOf" srcId="{9B3E2EC5-3CEB-4683-AE2C-9FD0A7FEA0C1}" destId="{78B44191-5DF0-493C-8B79-A5C3904CEF6B}" srcOrd="1" destOrd="0" presId="urn:microsoft.com/office/officeart/2005/8/layout/hierarchy6"/>
    <dgm:cxn modelId="{0CEE46AC-864F-472D-8DDC-3E94BA5C1213}" type="presParOf" srcId="{92E21717-EF6F-4E9B-911C-5588E5F19A90}" destId="{51F23B42-6317-4130-B8EE-788371BD59DE}" srcOrd="3" destOrd="0" presId="urn:microsoft.com/office/officeart/2005/8/layout/hierarchy6"/>
    <dgm:cxn modelId="{48F698CD-7B65-420C-9F04-799B4B3CA3CD}" type="presParOf" srcId="{51F23B42-6317-4130-B8EE-788371BD59DE}" destId="{32FCB955-8819-4F2E-B2EB-52341F1B4BF2}" srcOrd="0" destOrd="0" presId="urn:microsoft.com/office/officeart/2005/8/layout/hierarchy6"/>
    <dgm:cxn modelId="{46C0E393-F640-422D-8221-2061DBC820AF}" type="presParOf" srcId="{92E21717-EF6F-4E9B-911C-5588E5F19A90}" destId="{849801AE-EE56-4A35-9833-DEF1E8A43E03}" srcOrd="4" destOrd="0" presId="urn:microsoft.com/office/officeart/2005/8/layout/hierarchy6"/>
    <dgm:cxn modelId="{B125AA15-6C7A-4A10-9BD0-3BB1890399F6}" type="presParOf" srcId="{849801AE-EE56-4A35-9833-DEF1E8A43E03}" destId="{5A98A5B9-10B2-45F4-93D1-DCA6C7E1F64D}" srcOrd="0" destOrd="0" presId="urn:microsoft.com/office/officeart/2005/8/layout/hierarchy6"/>
    <dgm:cxn modelId="{4D9FF2C9-8E0B-473A-B1C9-751C6DB584BF}" type="presParOf" srcId="{849801AE-EE56-4A35-9833-DEF1E8A43E03}" destId="{F2B842DC-9679-4C27-80DC-8AAD23856CB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l">
              <a:defRPr sz="1300"/>
            </a:lvl1pPr>
          </a:lstStyle>
          <a:p>
            <a:pPr>
              <a:buNone/>
            </a:pP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5537" tIns="47768" rIns="95537" bIns="47768" rtlCol="0"/>
          <a:lstStyle>
            <a:lvl1pPr algn="r">
              <a:defRPr sz="1300"/>
            </a:lvl1pPr>
          </a:lstStyle>
          <a:p>
            <a:pPr>
              <a:buNone/>
            </a:pPr>
            <a:fld id="{CF8672DE-4039-418D-BCAE-9234AF782190}" type="datetimeFigureOut">
              <a:rPr lang="de-DE" smtClean="0"/>
              <a:pPr>
                <a:buNone/>
              </a:pPr>
              <a:t>28.10.2013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37" tIns="47768" rIns="95537" bIns="47768" rtlCol="0" anchor="b"/>
          <a:lstStyle>
            <a:lvl1pPr algn="l">
              <a:defRPr sz="1300"/>
            </a:lvl1pPr>
          </a:lstStyle>
          <a:p>
            <a:pPr>
              <a:buNone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5537" tIns="47768" rIns="95537" bIns="47768" rtlCol="0" anchor="b"/>
          <a:lstStyle>
            <a:lvl1pPr algn="r">
              <a:defRPr sz="1300"/>
            </a:lvl1pPr>
          </a:lstStyle>
          <a:p>
            <a:pPr>
              <a:buNone/>
            </a:pPr>
            <a:fld id="{2ABF21B4-61E5-4662-98E2-D6EA66E8CC48}" type="slidenum">
              <a:rPr lang="de-DE" smtClean="0"/>
              <a:pPr>
                <a:buNone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8018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7" tIns="47768" rIns="95537" bIns="47768" numCol="1" anchor="t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7" tIns="47768" rIns="95537" bIns="47768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2"/>
            <a:ext cx="5206153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7" tIns="47768" rIns="95537" bIns="47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7" tIns="47768" rIns="95537" bIns="47768" numCol="1" anchor="b" anchorCtr="0" compatLnSpc="1">
            <a:prstTxWarp prst="textNoShape">
              <a:avLst/>
            </a:prstTxWarp>
          </a:bodyPr>
          <a:lstStyle>
            <a:lvl1pPr eaLnBrk="0" hangingPunct="0">
              <a:buFontTx/>
              <a:buNone/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7" tIns="47768" rIns="95537" bIns="47768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Tx/>
              <a:buNone/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fld id="{604E1046-6DCB-4318-8475-7B0E0D6CDDD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21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Bitte ändert die Fußzeilen entsprechend </a:t>
            </a:r>
            <a:r>
              <a:rPr lang="de-DE" smtClean="0"/>
              <a:t>eurer Verwaltungsstelle.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07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Wenn</a:t>
            </a:r>
            <a:r>
              <a:rPr lang="de-DE" baseline="0" dirty="0" smtClean="0"/>
              <a:t> ihr keine Internetverbindung habt, könnt ihr euch den Trailer auch unter: http://www.revolutionbildung.de/downloads.html herunterladen und dann in die Präsentation einbinden.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>
                <a:solidFill>
                  <a:prstClr val="black"/>
                </a:solidFill>
              </a:rPr>
              <a:pPr/>
              <a:t>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58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0891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977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3066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1078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13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0381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7747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005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961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dirty="0" smtClean="0">
                <a:ea typeface="ＭＳ Ｐゴシック" pitchFamily="34" charset="-128"/>
              </a:rPr>
              <a:t>Unsere Zielgruppen, wie wir sie erreichen und was wir organisationspolitisch damit wollen. </a:t>
            </a:r>
          </a:p>
        </p:txBody>
      </p:sp>
      <p:sp>
        <p:nvSpPr>
          <p:cNvPr id="6758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9263129" indent="-38789881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47324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649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141974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892991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1FA2C61-188F-4550-9323-E3397B910E6E}" type="slidenum">
              <a:rPr lang="de-DE" sz="1200">
                <a:latin typeface="Calibri" pitchFamily="-111" charset="0"/>
              </a:rPr>
              <a:pPr eaLnBrk="1" hangingPunct="1"/>
              <a:t>16</a:t>
            </a:fld>
            <a:endParaRPr lang="de-DE" sz="1200">
              <a:latin typeface="Calibri" pitchFamily="-111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579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E2397C-F441-48D5-9787-49D910E1982C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438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90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825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698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>
                <a:solidFill>
                  <a:prstClr val="black"/>
                </a:solidFill>
              </a:rPr>
              <a:pPr/>
              <a:t>22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698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970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dirty="0" smtClean="0">
                <a:ea typeface="ＭＳ Ｐゴシック" pitchFamily="34" charset="-128"/>
              </a:rPr>
              <a:t>Flugkreide lässt die Kampagne leuchten und ermöglicht eine Farbexplosion, die im Gedächtnis bleibt. Flugkreide ist auswaschbar und lebensmittelecht. </a:t>
            </a:r>
          </a:p>
        </p:txBody>
      </p:sp>
      <p:sp>
        <p:nvSpPr>
          <p:cNvPr id="94212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9263129" indent="-38789881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47324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94649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141974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1892991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1061DBB-1D72-4C0D-8188-B784177CDD73}" type="slidenum">
              <a:rPr lang="de-DE" sz="1200">
                <a:latin typeface="Calibri" pitchFamily="-111" charset="0"/>
              </a:rPr>
              <a:pPr eaLnBrk="1" hangingPunct="1"/>
              <a:t>25</a:t>
            </a:fld>
            <a:endParaRPr lang="de-DE" sz="1200">
              <a:latin typeface="Calibri" pitchFamily="-111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E1046-6DCB-4318-8475-7B0E0D6CDDD6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18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/>
            <a:r>
              <a:rPr lang="de-DE">
                <a:solidFill>
                  <a:srgbClr val="000000"/>
                </a:solidFill>
                <a:latin typeface="Lucida Grande" charset="0"/>
              </a:rPr>
              <a:t>1_Logoseite Blau</a:t>
            </a:r>
            <a:endParaRPr lang="de-DE">
              <a:solidFill>
                <a:srgbClr val="FFFFFF"/>
              </a:solidFill>
              <a:latin typeface="Calibri" pitchFamily="-108" charset="0"/>
            </a:endParaRPr>
          </a:p>
        </p:txBody>
      </p:sp>
      <p:pic>
        <p:nvPicPr>
          <p:cNvPr id="4" name="RB_Logo_BLAU.png" descr="/Volumes/Datenserver/04_Agentur_ab_2008/Kunden/3005 IGM BV Jugend/28_Bildungskampagne/06_Kampagnenmedien/04 Powerpoint Master/_d Gestaltung PRODUKT/- Links - Quelldaten/RB_Logo_BLA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4540F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3411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4" name="RB_Logo_GRUEN.png" descr="/Volumes/Datenserver/04_Agentur_ab_2008/Kunden/3005 IGM BV Jugend/28_Bildungskampagne/06_Kampagnenmedien/04 Powerpoint Master/_d Gestaltung PRODUKT/- Links - Quelldaten/RB_Logo_GRU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00D41A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611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" name="RB_Logo_PINK.png" descr="/Volumes/Datenserver/04_Agentur_ab_2008/Kunden/3005 IGM BV Jugend/28_Bildungskampagne/06_Kampagnenmedien/04 Powerpoint Master/_d Gestaltung PRODUKT/- Links - Quelldaten/RB_Logo_PI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FF0095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6716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" name="RB_Logo_LILA.png" descr="/Volumes/Datenserver/04_Agentur_ab_2008/Kunden/3005 IGM BV Jugend/28_Bildungskampagne/06_Kampagnenmedien/04 Powerpoint Master/_d Gestaltung PRODUKT/- Links - Quelldaten/RB_Logo_LI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6E64B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856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4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594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942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 cap="all" baseline="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537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798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RB_Logo_klein_BLAU.png" descr="/Volumes/Datenserver/04_Agentur_ab_2008/Kunden/3005 IGM BV Jugend/28_Bildungskampagne/06_Kampagnenmedien/04 Powerpoint Master/_d Gestaltung PRODUKT/- Links - Quelldaten/RB_Logo_klein_BLA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Datumsplatzhalter 1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554009F-B235-435F-8094-6E2AA0C09A98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smtClean="0"/>
              <a:t>OJA-Sitzung| </a:t>
            </a:r>
            <a:r>
              <a:rPr lang="de-DE" b="1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59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52511" y="2"/>
            <a:ext cx="199639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RB_Logo_klein_GRUEN.png" descr="/Volumes/Datenserver/04_Agentur_ab_2008/Kunden/3005 IGM BV Jugend/28_Bildungskampagne/06_Kampagnenmedien/04 Powerpoint Master/_d Gestaltung PRODUKT/- Links - Quelldaten/RB_Logo_klein_GRU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1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Calibri" pitchFamily="34" charset="0"/>
              <a:buChar char="ı"/>
              <a:defRPr sz="1400"/>
            </a:lvl2pPr>
            <a:lvl3pPr marL="219898" indent="-219898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 b="0"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AD443426-C224-40D3-8045-743F9CCE4000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smtClean="0"/>
              <a:t>OJA-Sitzung| Verwaltungsstelle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16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37571" y="2"/>
            <a:ext cx="21457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RB_Logo_klein_PINK.png" descr="/Volumes/Datenserver/04_Agentur_ab_2008/Kunden/3005 IGM BV Jugend/28_Bildungskampagne/06_Kampagnenmedien/04 Powerpoint Master/_d Gestaltung PRODUKT/- Links - Quelldaten/RB_Logo_klein_PI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2B83B2D3-62B1-4DFF-9247-9DCB641AD5C0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OJA-Sitzung| </a:t>
            </a:r>
            <a:r>
              <a:rPr lang="de-DE" b="1" dirty="0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982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B_Logo_klein_LILA.png" descr="/Volumes/Datenserver/04_Agentur_ab_2008/Kunden/3005 IGM BV Jugend/28_Bildungskampagne/06_Kampagnenmedien/04 Powerpoint Master/_d Gestaltung PRODUKT/- Links - Quelldaten/RB_Logo_klein_LI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62E4A39F-E901-47B2-8A62-A3A4FE09CECE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OJA-Sitzung| </a:t>
            </a:r>
            <a:r>
              <a:rPr lang="de-DE" b="1" dirty="0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413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RB_Logo_klein_BLAU.png" descr="/Volumes/Datenserver/04_Agentur_ab_2008/Kunden/3005 IGM BV Jugend/28_Bildungskampagne/06_Kampagnenmedien/04 Powerpoint Master/_d Gestaltung PRODUKT/- Links - Quelldaten/RB_Logo_klein_BLA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3435688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6"/>
          </p:nvPr>
        </p:nvSpPr>
        <p:spPr>
          <a:xfrm>
            <a:off x="4572001" y="1813830"/>
            <a:ext cx="3698750" cy="4511539"/>
          </a:xfrm>
          <a:prstGeom prst="rect">
            <a:avLst/>
          </a:prstGeom>
        </p:spPr>
        <p:txBody>
          <a:bodyPr lIns="80165" tIns="40083" rIns="80165" bIns="40083"/>
          <a:lstStyle>
            <a:lvl1pPr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662478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 lang="de-DE" sz="1200" b="1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26086" indent="-250517">
              <a:defRPr lang="de-DE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526086" indent="-250517">
              <a:defRPr lang="de-DE" sz="1200" kern="1200" dirty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9C5AD2F-DA7B-4117-8298-64C7B9B03D4E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31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52511" y="2"/>
            <a:ext cx="199639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RB_Logo_klein_GRUEN.png" descr="/Volumes/Datenserver/04_Agentur_ab_2008/Kunden/3005 IGM BV Jugend/28_Bildungskampagne/06_Kampagnenmedien/04 Powerpoint Master/_d Gestaltung PRODUKT/- Links - Quelldaten/RB_Logo_klein_GRU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3435688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1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572681" y="1813830"/>
            <a:ext cx="3698070" cy="4511539"/>
          </a:xfrm>
          <a:prstGeom prst="rect">
            <a:avLst/>
          </a:prstGeom>
        </p:spPr>
        <p:txBody>
          <a:bodyPr lIns="80165" tIns="40083" rIns="80165" bIns="40083"/>
          <a:lstStyle>
            <a:lvl1pPr marL="526086" indent="-250517"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662478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26086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900470" indent="-250517">
              <a:defRPr/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137E4F90-FA49-42CE-B72F-77872A12E359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OJA-Sitzung| </a:t>
            </a:r>
            <a:r>
              <a:rPr lang="de-DE" b="1" dirty="0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200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37571" y="2"/>
            <a:ext cx="21457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8" name="RB_Logo_klein_PINK.png" descr="/Volumes/Datenserver/04_Agentur_ab_2008/Kunden/3005 IGM BV Jugend/28_Bildungskampagne/06_Kampagnenmedien/04 Powerpoint Master/_d Gestaltung PRODUKT/- Links - Quelldaten/RB_Logo_klein_PI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9" y="1813132"/>
            <a:ext cx="3444109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4571321" y="1813830"/>
            <a:ext cx="3699429" cy="4511539"/>
          </a:xfrm>
          <a:prstGeom prst="rect">
            <a:avLst/>
          </a:prstGeom>
        </p:spPr>
        <p:txBody>
          <a:bodyPr lIns="80165" tIns="40083" rIns="80165" bIns="40083"/>
          <a:lstStyle>
            <a:lvl1pPr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526086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 lang="de-DE" sz="1200" b="1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26086" indent="-250517">
              <a:defRPr/>
            </a:lvl4pPr>
            <a:lvl5pPr marL="526086" indent="-250517">
              <a:defRPr/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6EDB60E9-8CE0-411F-9BE5-38C4A2FC26EC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OJA-Sitzung| </a:t>
            </a:r>
            <a:r>
              <a:rPr lang="de-DE" b="1" dirty="0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024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B_Logo_klein_LILA.png" descr="/Volumes/Datenserver/04_Agentur_ab_2008/Kunden/3005 IGM BV Jugend/28_Bildungskampagne/06_Kampagnenmedien/04 Powerpoint Master/_d Gestaltung PRODUKT/- Links - Quelldaten/RB_Logo_klein_LI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3435688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4571321" y="1821027"/>
            <a:ext cx="3699429" cy="4504341"/>
          </a:xfrm>
          <a:prstGeom prst="rect">
            <a:avLst/>
          </a:prstGeom>
        </p:spPr>
        <p:txBody>
          <a:bodyPr lIns="80165" tIns="40083" rIns="80165" bIns="40083"/>
          <a:lstStyle>
            <a:lvl1pPr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526086" indent="-250517">
              <a:defRPr lang="de-DE" sz="1400" kern="1200" dirty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/>
            </a:lvl3pPr>
            <a:lvl4pPr marL="526086" indent="-250517">
              <a:defRPr/>
            </a:lvl4pPr>
            <a:lvl5pPr marL="526086" indent="-250517">
              <a:defRPr/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41BA88DE-037C-4B20-B4B7-593D108955D1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OJA-Sitzung| </a:t>
            </a:r>
            <a:r>
              <a:rPr lang="de-DE" b="1" dirty="0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685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80165" tIns="40083" rIns="80165" bIns="40083"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827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enplatzhalter 6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80165" tIns="40083" rIns="80165" bIns="40083"/>
          <a:lstStyle/>
          <a:p>
            <a:r>
              <a:rPr lang="de-DE" smtClean="0"/>
              <a:t>Mediaclip durch Klicken auf Symbol hinzufügen</a:t>
            </a:r>
            <a:endParaRPr lang="de-DE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988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None/>
            </a:pPr>
            <a:fld id="{081D7F57-C84A-4723-831F-2607D5F487EE}" type="datetime2">
              <a:rPr lang="de-DE" sz="1100" b="1"/>
              <a:pPr algn="ctr" eaLnBrk="1" hangingPunct="1">
                <a:buNone/>
              </a:pPr>
              <a:t>Montag, 28. Oktober 2013</a:t>
            </a:fld>
            <a:endParaRPr lang="de-DE" sz="1100" b="1" dirty="0"/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138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None/>
            </a:pPr>
            <a:fld id="{9F4A7BF5-D0D1-441B-A8B5-1711299EBD9F}" type="datetime2">
              <a:rPr lang="de-DE" sz="1100" b="1"/>
              <a:pPr algn="ctr" eaLnBrk="1" hangingPunct="1">
                <a:buNone/>
              </a:pPr>
              <a:t>Montag, 28. Oktober 2013</a:t>
            </a:fld>
            <a:endParaRPr lang="de-DE" sz="1100" b="1" dirty="0"/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202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 cap="all" baseline="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None/>
            </a:pPr>
            <a:fld id="{3AEB8F2A-4F4C-45F9-AEEE-54765AC682F4}" type="datetime2">
              <a:rPr lang="de-DE" sz="1100" b="1"/>
              <a:pPr algn="ctr" eaLnBrk="1" hangingPunct="1">
                <a:buNone/>
              </a:pPr>
              <a:t>Montag, 28. Oktober 2013</a:t>
            </a:fld>
            <a:endParaRPr lang="de-DE" sz="1100" b="1" dirty="0"/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703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 cap="all" baseline="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None/>
            </a:pPr>
            <a:fld id="{77F90598-BBD1-4BB6-976A-34005AD29B29}" type="datetime2">
              <a:rPr lang="de-DE" sz="1100" b="1"/>
              <a:pPr algn="ctr" eaLnBrk="1" hangingPunct="1">
                <a:buNone/>
              </a:pPr>
              <a:t>Montag, 28. Oktober 2013</a:t>
            </a:fld>
            <a:endParaRPr lang="de-DE" sz="1100" b="1" dirty="0"/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833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070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9830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558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6072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5" y="1484784"/>
            <a:ext cx="7847645" cy="540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/>
              <a:pPr/>
              <a:t>‹Nr.›</a:t>
            </a:fld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Times" charset="0"/>
              <a:buNone/>
              <a:defRPr/>
            </a:lvl1pPr>
          </a:lstStyle>
          <a:p>
            <a:r>
              <a:rPr lang="de-DE" dirty="0" smtClean="0"/>
              <a:t>OJA-Sitzung| </a:t>
            </a:r>
            <a:r>
              <a:rPr lang="de-DE" b="1" dirty="0" smtClean="0">
                <a:solidFill>
                  <a:srgbClr val="FF0000"/>
                </a:solidFill>
              </a:rPr>
              <a:t>Verwaltungsstelle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971500" y="2348880"/>
            <a:ext cx="7848922" cy="400112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70406C6B-D575-4A06-BF32-F810FABD709E}" type="datetime4">
              <a:rPr lang="de-DE" smtClean="0"/>
              <a:t>28. Oktober 2013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32932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/>
            <a:r>
              <a:rPr lang="de-DE">
                <a:solidFill>
                  <a:srgbClr val="000000"/>
                </a:solidFill>
                <a:latin typeface="Lucida Grande" charset="0"/>
              </a:rPr>
              <a:t>1_Logoseite Blau</a:t>
            </a:r>
            <a:endParaRPr lang="de-DE">
              <a:solidFill>
                <a:srgbClr val="FFFFFF"/>
              </a:solidFill>
              <a:latin typeface="Calibri" pitchFamily="-108" charset="0"/>
            </a:endParaRPr>
          </a:p>
        </p:txBody>
      </p:sp>
      <p:pic>
        <p:nvPicPr>
          <p:cNvPr id="4" name="RB_Logo_BLAU.png" descr="/Volumes/Datenserver/04_Agentur_ab_2008/Kunden/3005 IGM BV Jugend/28_Bildungskampagne/06_Kampagnenmedien/04 Powerpoint Master/_d Gestaltung PRODUKT/- Links - Quelldaten/RB_Logo_BLA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4540F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0831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RB_Logo_GRUEN.png" descr="/Volumes/Datenserver/04_Agentur_ab_2008/Kunden/3005 IGM BV Jugend/28_Bildungskampagne/06_Kampagnenmedien/04 Powerpoint Master/_d Gestaltung PRODUKT/- Links - Quelldaten/RB_Logo_GRU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00D41A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2913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RB_Logo_PINK.png" descr="/Volumes/Datenserver/04_Agentur_ab_2008/Kunden/3005 IGM BV Jugend/28_Bildungskampagne/06_Kampagnenmedien/04 Powerpoint Master/_d Gestaltung PRODUKT/- Links - Quelldaten/RB_Logo_PI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FF0095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9268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foli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RB_Logo_LILA.png" descr="/Volumes/Datenserver/04_Agentur_ab_2008/Kunden/3005 IGM BV Jugend/28_Bildungskampagne/06_Kampagnenmedien/04 Powerpoint Master/_d Gestaltung PRODUKT/- Links - Quelldaten/RB_Logo_LI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IGMJ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01" y="1440"/>
            <a:ext cx="969674" cy="114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2" y="6059692"/>
            <a:ext cx="9158938" cy="326448"/>
          </a:xfrm>
          <a:prstGeom prst="rect">
            <a:avLst/>
          </a:prstGeom>
        </p:spPr>
        <p:txBody>
          <a:bodyPr lIns="80165" tIns="0" rIns="80165" bIns="0" anchor="t">
            <a:normAutofit/>
          </a:bodyPr>
          <a:lstStyle>
            <a:lvl1pPr algn="ctr">
              <a:lnSpc>
                <a:spcPts val="964"/>
              </a:lnSpc>
              <a:defRPr sz="1000" b="1" spc="0">
                <a:solidFill>
                  <a:srgbClr val="6E64B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06063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9503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92699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 cap="all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95807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en Seit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26082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RB_Logo_klein_BLAU.png" descr="/Volumes/Datenserver/04_Agentur_ab_2008/Kunden/3005 IGM BV Jugend/28_Bildungskampagne/06_Kampagnenmedien/04 Powerpoint Master/_d Gestaltung PRODUKT/- Links - Quelldaten/RB_Logo_klein_BLA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D0E59BB4-5F16-4026-85F3-9706B4B2E5BE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318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52511" y="2"/>
            <a:ext cx="199639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RB_Logo_klein_GRUEN.png" descr="/Volumes/Datenserver/04_Agentur_ab_2008/Kunden/3005 IGM BV Jugend/28_Bildungskampagne/06_Kampagnenmedien/04 Powerpoint Master/_d Gestaltung PRODUKT/- Links - Quelldaten/RB_Logo_klein_GRU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1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Calibri" pitchFamily="34" charset="0"/>
              <a:buChar char="ı"/>
              <a:defRPr sz="1400"/>
            </a:lvl2pPr>
            <a:lvl3pPr marL="219898" indent="-219898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 b="0"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D4A193E-1447-4485-A828-CF7CD71C4A3E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472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37571" y="2"/>
            <a:ext cx="21457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RB_Logo_klein_PINK.png" descr="/Volumes/Datenserver/04_Agentur_ab_2008/Kunden/3005 IGM BV Jugend/28_Bildungskampagne/06_Kampagnenmedien/04 Powerpoint Master/_d Gestaltung PRODUKT/- Links - Quelldaten/RB_Logo_klein_PI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D2016590-70E7-4125-9399-F35E5D4F15E0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8629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Text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B_Logo_klein_LILA.png" descr="/Volumes/Datenserver/04_Agentur_ab_2008/Kunden/3005 IGM BV Jugend/28_Bildungskampagne/06_Kampagnenmedien/04 Powerpoint Master/_d Gestaltung PRODUKT/- Links - Quelldaten/RB_Logo_klein_LI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7396684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25824BE6-E235-41AC-ACA4-9DBAC81763DD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025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RB_Logo_klein_BLAU.png" descr="/Volumes/Datenserver/04_Agentur_ab_2008/Kunden/3005 IGM BV Jugend/28_Bildungskampagne/06_Kampagnenmedien/04 Powerpoint Master/_d Gestaltung PRODUKT/- Links - Quelldaten/RB_Logo_klein_BLAU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3435688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2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6"/>
          </p:nvPr>
        </p:nvSpPr>
        <p:spPr>
          <a:xfrm>
            <a:off x="4572001" y="1813830"/>
            <a:ext cx="3698750" cy="4511539"/>
          </a:xfrm>
          <a:prstGeom prst="rect">
            <a:avLst/>
          </a:prstGeom>
        </p:spPr>
        <p:txBody>
          <a:bodyPr lIns="80165" tIns="40083" rIns="80165" bIns="40083"/>
          <a:lstStyle>
            <a:lvl1pPr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662478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 lang="de-DE" sz="1200" b="1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26086" indent="-250517">
              <a:defRPr lang="de-DE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526086" indent="-250517">
              <a:defRPr lang="de-DE" sz="1200" kern="1200" dirty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BF65DA3E-97BA-4CEB-99A2-1D4DCEF33A2A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0617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52511" y="2"/>
            <a:ext cx="199639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RB_Logo_klein_GRUEN.png" descr="/Volumes/Datenserver/04_Agentur_ab_2008/Kunden/3005 IGM BV Jugend/28_Bildungskampagne/06_Kampagnenmedien/04 Powerpoint Master/_d Gestaltung PRODUKT/- Links - Quelldaten/RB_Logo_klein_GRU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3435688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1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rgbClr val="00D41A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572681" y="1813830"/>
            <a:ext cx="3698070" cy="4511539"/>
          </a:xfrm>
          <a:prstGeom prst="rect">
            <a:avLst/>
          </a:prstGeom>
        </p:spPr>
        <p:txBody>
          <a:bodyPr lIns="80165" tIns="40083" rIns="80165" bIns="40083"/>
          <a:lstStyle>
            <a:lvl1pPr marL="526086" indent="-250517"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662478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26086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900470" indent="-250517">
              <a:defRPr/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7B8ADBAE-FC87-4D2B-9180-E3D887EDCF90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143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8937571" y="2"/>
            <a:ext cx="21457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RB_Logo_klein_PINK.png" descr="/Volumes/Datenserver/04_Agentur_ab_2008/Kunden/3005 IGM BV Jugend/28_Bildungskampagne/06_Kampagnenmedien/04 Powerpoint Master/_d Gestaltung PRODUKT/- Links - Quelldaten/RB_Logo_klein_PIN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9" y="1813132"/>
            <a:ext cx="3444109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chemeClr val="accent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4571321" y="1813830"/>
            <a:ext cx="3699429" cy="4511539"/>
          </a:xfrm>
          <a:prstGeom prst="rect">
            <a:avLst/>
          </a:prstGeom>
        </p:spPr>
        <p:txBody>
          <a:bodyPr lIns="80165" tIns="40083" rIns="80165" bIns="40083"/>
          <a:lstStyle>
            <a:lvl1pPr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526086" indent="-250517">
              <a:defRPr lang="de-DE" sz="14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 lang="de-DE" sz="1200" b="1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526086" indent="-250517">
              <a:defRPr/>
            </a:lvl4pPr>
            <a:lvl5pPr marL="526086" indent="-250517">
              <a:defRPr/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chemeClr val="accent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596D827C-BD0B-463E-AF05-3B04E0493673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6055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haltsseite Text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B_Logo_klein_LILA.png" descr="/Volumes/Datenserver/04_Agentur_ab_2008/Kunden/3005 IGM BV Jugend/28_Bildungskampagne/06_Kampagnenmedien/04 Powerpoint Master/_d Gestaltung PRODUKT/- Links - Quelldaten/RB_Logo_klein_LIL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8944362" y="2"/>
            <a:ext cx="20778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2" y="2"/>
            <a:ext cx="215936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74630" y="1116635"/>
            <a:ext cx="7396465" cy="489673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1753"/>
              </a:lnSpc>
              <a:defRPr sz="2100" b="0" cap="none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3435688" cy="4512563"/>
          </a:xfrm>
          <a:prstGeom prst="rect">
            <a:avLst/>
          </a:prstGeom>
        </p:spPr>
        <p:txBody>
          <a:bodyPr lIns="80165" tIns="40083" rIns="80165" bIns="40083"/>
          <a:lstStyle>
            <a:lvl1pPr marL="250517" indent="-250517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§"/>
              <a:defRPr sz="1400" b="1"/>
            </a:lvl1pPr>
            <a:lvl2pPr marL="388302" indent="-112733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Calibri" pitchFamily="34" charset="0"/>
              <a:buChar char="ı"/>
              <a:defRPr sz="1400"/>
            </a:lvl2pPr>
            <a:lvl3pPr marL="231032" indent="-219898" algn="l">
              <a:lnSpc>
                <a:spcPct val="110000"/>
              </a:lnSpc>
              <a:spcBef>
                <a:spcPts val="526"/>
              </a:spcBef>
              <a:buClr>
                <a:srgbClr val="6E64B4"/>
              </a:buClr>
              <a:buFont typeface="Wingdings" pitchFamily="2" charset="2"/>
              <a:buChar char="Ö"/>
              <a:defRPr b="1"/>
            </a:lvl3pPr>
            <a:lvl4pPr marL="869851" indent="-219898" algn="l">
              <a:lnSpc>
                <a:spcPct val="110000"/>
              </a:lnSpc>
              <a:spcBef>
                <a:spcPts val="526"/>
              </a:spcBef>
              <a:defRPr/>
            </a:lvl4pPr>
            <a:lvl5pPr marL="1102275" indent="-219898" algn="l">
              <a:lnSpc>
                <a:spcPct val="110000"/>
              </a:lnSpc>
              <a:spcBef>
                <a:spcPts val="526"/>
              </a:spcBef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4571321" y="1821027"/>
            <a:ext cx="3699429" cy="4504341"/>
          </a:xfrm>
          <a:prstGeom prst="rect">
            <a:avLst/>
          </a:prstGeom>
        </p:spPr>
        <p:txBody>
          <a:bodyPr lIns="80165" tIns="40083" rIns="80165" bIns="40083"/>
          <a:lstStyle>
            <a:lvl1pPr>
              <a:defRPr lang="de-DE" sz="1400" b="1" kern="1200" dirty="0" smtClean="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526086" indent="-250517">
              <a:defRPr lang="de-DE" sz="1400" kern="1200" dirty="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526086" indent="-250517">
              <a:defRPr/>
            </a:lvl3pPr>
            <a:lvl4pPr marL="526086" indent="-250517">
              <a:defRPr/>
            </a:lvl4pPr>
            <a:lvl5pPr marL="526086" indent="-250517">
              <a:defRPr/>
            </a:lvl5pPr>
          </a:lstStyle>
          <a:p>
            <a:pPr marL="250517" lvl="0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Textmasterformat bearbeiten</a:t>
            </a:r>
          </a:p>
          <a:p>
            <a:pPr marL="250517" lvl="1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Zweite Ebene</a:t>
            </a:r>
          </a:p>
          <a:p>
            <a:pPr marL="250517" lvl="2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Dritte Ebene</a:t>
            </a:r>
          </a:p>
          <a:p>
            <a:pPr marL="250517" lvl="3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Vierte Ebene</a:t>
            </a:r>
          </a:p>
          <a:p>
            <a:pPr marL="250517" lvl="4" indent="-250517" algn="l" defTabSz="441189" rtl="0" eaLnBrk="1" fontAlgn="base" hangingPunct="1">
              <a:lnSpc>
                <a:spcPct val="110000"/>
              </a:lnSpc>
              <a:spcBef>
                <a:spcPts val="526"/>
              </a:spcBef>
              <a:spcAft>
                <a:spcPct val="0"/>
              </a:spcAft>
              <a:buClr>
                <a:srgbClr val="6E64B4"/>
              </a:buClr>
              <a:buSzPct val="120000"/>
              <a:buFont typeface="Wingdings" pitchFamily="2" charset="2"/>
              <a:buChar char="§"/>
            </a:pPr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7141749-4520-43B4-8CDF-1DBC9A2E42F8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348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80165" tIns="40083" rIns="80165" bIns="40083"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2749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enplatzhalter 6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80165" tIns="40083" rIns="80165" bIns="40083"/>
          <a:lstStyle/>
          <a:p>
            <a:r>
              <a:rPr lang="de-DE" smtClean="0"/>
              <a:t>Mediaclip durch Klicken auf Symbol hinzufügen</a:t>
            </a:r>
            <a:endParaRPr lang="de-DE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5939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Font typeface="Times" charset="0"/>
              <a:buNone/>
            </a:pPr>
            <a:fld id="{081D7F57-C84A-4723-831F-2607D5F487EE}" type="datetime2">
              <a:rPr lang="de-DE" sz="1100" b="1">
                <a:solidFill>
                  <a:srgbClr val="000000"/>
                </a:solidFill>
              </a:rPr>
              <a:pPr algn="ctr" eaLnBrk="1" hangingPunct="1">
                <a:buFont typeface="Times" charset="0"/>
                <a:buNone/>
              </a:pPr>
              <a:t>Montag, 28. Oktober 2013</a:t>
            </a:fld>
            <a:endParaRPr lang="de-DE" sz="1100" b="1" dirty="0">
              <a:solidFill>
                <a:srgbClr val="000000"/>
              </a:solidFill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0078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Font typeface="Times" charset="0"/>
              <a:buNone/>
            </a:pPr>
            <a:fld id="{9F4A7BF5-D0D1-441B-A8B5-1711299EBD9F}" type="datetime2">
              <a:rPr lang="de-DE" sz="1100" b="1">
                <a:solidFill>
                  <a:srgbClr val="000000"/>
                </a:solidFill>
              </a:rPr>
              <a:pPr algn="ctr" eaLnBrk="1" hangingPunct="1">
                <a:buFont typeface="Times" charset="0"/>
                <a:buNone/>
              </a:pPr>
              <a:t>Montag, 28. Oktober 2013</a:t>
            </a:fld>
            <a:endParaRPr lang="de-DE" sz="1100" b="1" dirty="0">
              <a:solidFill>
                <a:srgbClr val="000000"/>
              </a:solidFill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 baseline="0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7446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 cap="all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Font typeface="Times" charset="0"/>
              <a:buNone/>
            </a:pPr>
            <a:fld id="{3AEB8F2A-4F4C-45F9-AEEE-54765AC682F4}" type="datetime2">
              <a:rPr lang="de-DE" sz="1100" b="1">
                <a:solidFill>
                  <a:srgbClr val="000000"/>
                </a:solidFill>
              </a:rPr>
              <a:pPr algn="ctr" eaLnBrk="1" hangingPunct="1">
                <a:buFont typeface="Times" charset="0"/>
                <a:buNone/>
              </a:pPr>
              <a:t>Montag, 28. Oktober 2013</a:t>
            </a:fld>
            <a:endParaRPr lang="de-DE" sz="1100" b="1" dirty="0">
              <a:solidFill>
                <a:srgbClr val="000000"/>
              </a:solidFill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284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 cap="all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" y="5995714"/>
            <a:ext cx="9158938" cy="251183"/>
          </a:xfrm>
          <a:prstGeom prst="rect">
            <a:avLst/>
          </a:prstGeom>
          <a:noFill/>
        </p:spPr>
        <p:txBody>
          <a:bodyPr lIns="80165" tIns="40083" rIns="80165" bIns="40083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algn="ctr" eaLnBrk="1" hangingPunct="1">
              <a:buFont typeface="Times" charset="0"/>
              <a:buNone/>
            </a:pPr>
            <a:fld id="{77F90598-BBD1-4BB6-976A-34005AD29B29}" type="datetime2">
              <a:rPr lang="de-DE" sz="1100" b="1">
                <a:solidFill>
                  <a:srgbClr val="000000"/>
                </a:solidFill>
              </a:rPr>
              <a:pPr algn="ctr" eaLnBrk="1" hangingPunct="1">
                <a:buFont typeface="Times" charset="0"/>
                <a:buNone/>
              </a:pPr>
              <a:t>Montag, 28. Oktober 2013</a:t>
            </a:fld>
            <a:endParaRPr lang="de-DE" sz="1100" b="1" dirty="0">
              <a:solidFill>
                <a:srgbClr val="000000"/>
              </a:solidFill>
            </a:endParaRPr>
          </a:p>
        </p:txBody>
      </p:sp>
      <p:pic>
        <p:nvPicPr>
          <p:cNvPr id="5" name="RB_Logo_klein_SCHWARZ.png" descr="/Volumes/Datenserver/04_Agentur_ab_2008/Kunden/3005 IGM BV Jugend/28_Bildungskampagne/06_Kampagnenmedien/04 Powerpoint Master/_d Gestaltung PRODUKT/- Links - Quelldaten/RB_Logo_klein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15" y="263437"/>
            <a:ext cx="843372" cy="24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" y="1954"/>
            <a:ext cx="9158938" cy="6856048"/>
          </a:xfrm>
          <a:prstGeom prst="rect">
            <a:avLst/>
          </a:prstGeom>
        </p:spPr>
        <p:txBody>
          <a:bodyPr lIns="80165" tIns="0" rIns="80165" bIns="0" anchor="ctr">
            <a:normAutofit/>
          </a:bodyPr>
          <a:lstStyle>
            <a:lvl1pPr algn="ctr">
              <a:lnSpc>
                <a:spcPts val="6575"/>
              </a:lnSpc>
              <a:defRPr sz="6600" b="1" spc="175">
                <a:solidFill>
                  <a:srgbClr val="0000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4604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4540F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8076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Gr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00D4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7678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FF00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3586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folie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2" y="2"/>
            <a:ext cx="9158938" cy="6872395"/>
          </a:xfrm>
          <a:prstGeom prst="rect">
            <a:avLst/>
          </a:prstGeom>
          <a:solidFill>
            <a:srgbClr val="6E64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RB_Logo_SCHWARZ.png" descr="/Volumes/Datenserver/04_Agentur_ab_2008/Kunden/3005 IGM BV Jugend/28_Bildungskampagne/06_Kampagnenmedien/04 Powerpoint Master/_d Gestaltung PRODUKT/- Links - Quelldaten/RB_Logo_SCHWARZ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52" y="2448670"/>
            <a:ext cx="6775496" cy="19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6"/>
          <a:stretch/>
        </p:blipFill>
        <p:spPr bwMode="auto">
          <a:xfrm>
            <a:off x="2" y="-667948"/>
            <a:ext cx="6588948" cy="52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3676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5" y="1484784"/>
            <a:ext cx="7847645" cy="540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D64997-12B8-4B92-8586-39D430AF88F2}" type="slidenum">
              <a:rPr lang="de-DE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971500" y="2348880"/>
            <a:ext cx="7848922" cy="400112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2"/>
          </p:nvPr>
        </p:nvSpPr>
        <p:spPr>
          <a:xfrm>
            <a:off x="4067944" y="6591600"/>
            <a:ext cx="1008112" cy="15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lang="de-DE" sz="1000" b="1" kern="1200" smtClean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800A3A87-5833-4E10-80AB-2890C16B7F83}" type="datetime4">
              <a:rPr>
                <a:solidFill>
                  <a:srgbClr val="FFFFFF"/>
                </a:solidFill>
              </a:rPr>
              <a:pPr/>
              <a:t>23. April 2013</a:t>
            </a:fld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94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5720263" y="6439957"/>
            <a:ext cx="2551031" cy="202111"/>
          </a:xfrm>
          <a:prstGeom prst="rect">
            <a:avLst/>
          </a:prstGeom>
        </p:spPr>
        <p:txBody>
          <a:bodyPr vert="horz" lIns="80165" tIns="0" rIns="80165" bIns="40083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>
              <a:buFont typeface="Times" charset="0"/>
              <a:buNone/>
            </a:pPr>
            <a:fld id="{00308A08-E00C-440F-9078-B16D4FB714BF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874608" y="6439957"/>
            <a:ext cx="3697392" cy="229493"/>
          </a:xfrm>
          <a:prstGeom prst="rect">
            <a:avLst/>
          </a:prstGeom>
        </p:spPr>
        <p:txBody>
          <a:bodyPr vert="horz" lIns="80165" tIns="0" rIns="80165" bIns="40083" rtlCol="0" anchor="t" anchorCtr="0"/>
          <a:lstStyle>
            <a:lvl1pPr algn="l">
              <a:buFont typeface="Times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4310296" y="6439957"/>
            <a:ext cx="522049" cy="202111"/>
          </a:xfrm>
          <a:prstGeom prst="rect">
            <a:avLst/>
          </a:prstGeom>
        </p:spPr>
        <p:txBody>
          <a:bodyPr vert="horz" lIns="80165" tIns="0" rIns="80165" bIns="40083" rtlCol="0" anchor="t" anchorCtr="0"/>
          <a:lstStyle>
            <a:lvl1pPr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fld id="{568E1DE0-F549-45DE-B7A4-3ABD08E8019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</p:sldLayoutIdLst>
  <p:hf hdr="0"/>
  <p:txStyles>
    <p:titleStyle>
      <a:lvl1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 kern="1200" cap="all">
          <a:solidFill>
            <a:srgbClr val="E9E5D1"/>
          </a:solidFill>
          <a:latin typeface="Arial"/>
          <a:ea typeface="ＭＳ Ｐゴシック" charset="-128"/>
          <a:cs typeface="Arial"/>
        </a:defRPr>
      </a:lvl1pPr>
      <a:lvl2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2pPr>
      <a:lvl3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3pPr>
      <a:lvl4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4pPr>
      <a:lvl5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5pPr>
      <a:lvl6pPr marL="400827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6pPr>
      <a:lvl7pPr marL="801654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7pPr>
      <a:lvl8pPr marL="1202482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8pPr>
      <a:lvl9pPr marL="1603309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189280" indent="-189280" algn="ctr" defTabSz="441189" rtl="0" eaLnBrk="1" fontAlgn="base" hangingPunct="1">
        <a:lnSpc>
          <a:spcPts val="1753"/>
        </a:lnSpc>
        <a:spcBef>
          <a:spcPct val="0"/>
        </a:spcBef>
        <a:spcAft>
          <a:spcPct val="0"/>
        </a:spcAft>
        <a:buClr>
          <a:srgbClr val="CD0920"/>
        </a:buClr>
        <a:buSzPct val="120000"/>
        <a:buFont typeface="Wingdings" charset="2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16757" indent="-275569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03667" indent="-219898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46247" indent="-219898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987435" indent="-219898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430076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1907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3739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55571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1832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3664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496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7327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09160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0991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92823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34655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5720263" y="6439957"/>
            <a:ext cx="2551031" cy="202111"/>
          </a:xfrm>
          <a:prstGeom prst="rect">
            <a:avLst/>
          </a:prstGeom>
        </p:spPr>
        <p:txBody>
          <a:bodyPr vert="horz" lIns="80165" tIns="0" rIns="80165" bIns="40083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>
              <a:buFont typeface="Times" charset="0"/>
              <a:buNone/>
            </a:pPr>
            <a:fld id="{2CCEA758-1E27-4BDF-AC70-1E630FCA9150}" type="datetime4">
              <a:rPr lang="de-DE" smtClean="0">
                <a:solidFill>
                  <a:srgbClr val="000000"/>
                </a:solidFill>
              </a:rPr>
              <a:pPr>
                <a:buFont typeface="Times" charset="0"/>
                <a:buNone/>
              </a:pPr>
              <a:t>28. Oktober 2013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874608" y="6439957"/>
            <a:ext cx="3697392" cy="229493"/>
          </a:xfrm>
          <a:prstGeom prst="rect">
            <a:avLst/>
          </a:prstGeom>
        </p:spPr>
        <p:txBody>
          <a:bodyPr vert="horz" lIns="80165" tIns="0" rIns="80165" bIns="40083" rtlCol="0" anchor="t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>
              <a:buFont typeface="Times" charset="0"/>
              <a:buNone/>
            </a:pPr>
            <a:r>
              <a:rPr lang="de-DE" smtClean="0">
                <a:solidFill>
                  <a:srgbClr val="000000"/>
                </a:solidFill>
              </a:rPr>
              <a:t>Junge IG Metall | Veranstaltung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4310296" y="6439957"/>
            <a:ext cx="522049" cy="202111"/>
          </a:xfrm>
          <a:prstGeom prst="rect">
            <a:avLst/>
          </a:prstGeom>
        </p:spPr>
        <p:txBody>
          <a:bodyPr vert="horz" lIns="80165" tIns="0" rIns="80165" bIns="40083" rtlCol="0" anchor="t" anchorCtr="0"/>
          <a:lstStyle>
            <a:lvl1pPr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fld id="{568E1DE0-F549-45DE-B7A4-3ABD08E8019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0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</p:sldLayoutIdLst>
  <p:hf hdr="0"/>
  <p:txStyles>
    <p:titleStyle>
      <a:lvl1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 kern="1200" cap="all">
          <a:solidFill>
            <a:srgbClr val="E9E5D1"/>
          </a:solidFill>
          <a:latin typeface="Arial"/>
          <a:ea typeface="ＭＳ Ｐゴシック" charset="-128"/>
          <a:cs typeface="Arial"/>
        </a:defRPr>
      </a:lvl1pPr>
      <a:lvl2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2pPr>
      <a:lvl3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3pPr>
      <a:lvl4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4pPr>
      <a:lvl5pPr algn="l" defTabSz="441189" rtl="0" eaLnBrk="1" fontAlgn="base" hangingPunct="1">
        <a:lnSpc>
          <a:spcPts val="2192"/>
        </a:lnSpc>
        <a:spcBef>
          <a:spcPct val="0"/>
        </a:spcBef>
        <a:spcAft>
          <a:spcPct val="0"/>
        </a:spcAft>
        <a:defRPr sz="2200">
          <a:solidFill>
            <a:srgbClr val="E9E5D1"/>
          </a:solidFill>
          <a:latin typeface="Arial" charset="0"/>
          <a:ea typeface="ＭＳ Ｐゴシック" charset="-128"/>
        </a:defRPr>
      </a:lvl5pPr>
      <a:lvl6pPr marL="400827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6pPr>
      <a:lvl7pPr marL="801654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7pPr>
      <a:lvl8pPr marL="1202482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8pPr>
      <a:lvl9pPr marL="1603309" algn="l" defTabSz="441189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189280" indent="-189280" algn="ctr" defTabSz="441189" rtl="0" eaLnBrk="1" fontAlgn="base" hangingPunct="1">
        <a:lnSpc>
          <a:spcPts val="1753"/>
        </a:lnSpc>
        <a:spcBef>
          <a:spcPct val="0"/>
        </a:spcBef>
        <a:spcAft>
          <a:spcPct val="0"/>
        </a:spcAft>
        <a:buClr>
          <a:srgbClr val="CD0920"/>
        </a:buClr>
        <a:buSzPct val="120000"/>
        <a:buFont typeface="Wingdings" charset="2"/>
        <a:defRPr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16757" indent="-275569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03667" indent="-219898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46247" indent="-219898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987435" indent="-219898" algn="l" defTabSz="441189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430076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1907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3739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55571" indent="-220916" algn="l" defTabSz="441832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1832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3664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496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7327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09160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0991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92823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34655" algn="l" defTabSz="4418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feature=player_embedded&amp;v=NNtNwgkRUz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 smtClean="0"/>
              <a:t>Jugendkampagne der IG Metall 2013 - 2015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585788" y="5397500"/>
            <a:ext cx="8558212" cy="109855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REVOLUTION BILDUNG</a:t>
            </a:r>
          </a:p>
          <a:p>
            <a:r>
              <a:rPr lang="de-DE" sz="2800" dirty="0" smtClean="0"/>
              <a:t>Selbstbestimmung – Mitbestimmung – Solidarität 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97092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hlinkClick r:id="rId3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Times" charset="0"/>
              <a:buNone/>
            </a:pPr>
            <a:r>
              <a:rPr lang="de-DE" sz="6600" b="1" cap="all" spc="175" dirty="0">
                <a:ln>
                  <a:solidFill>
                    <a:srgbClr val="000000"/>
                  </a:solidFill>
                </a:ln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ＭＳ Ｐゴシック" charset="-128"/>
                <a:cs typeface="Arial"/>
              </a:rPr>
              <a:t>Trailer-</a:t>
            </a:r>
            <a:br>
              <a:rPr lang="de-DE" sz="6600" b="1" cap="all" spc="175" dirty="0">
                <a:ln>
                  <a:solidFill>
                    <a:srgbClr val="000000"/>
                  </a:solidFill>
                </a:ln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ＭＳ Ｐゴシック" charset="-128"/>
                <a:cs typeface="Arial"/>
              </a:rPr>
            </a:br>
            <a:r>
              <a:rPr lang="de-DE" sz="6600" b="1" cap="all" spc="175" dirty="0">
                <a:ln>
                  <a:solidFill>
                    <a:srgbClr val="000000"/>
                  </a:solidFill>
                </a:ln>
                <a:solidFill>
                  <a:srgbClr val="000000">
                    <a:lumMod val="95000"/>
                    <a:lumOff val="5000"/>
                  </a:srgbClr>
                </a:solidFill>
                <a:latin typeface="Arial"/>
                <a:ea typeface="ＭＳ Ｐゴシック" charset="-128"/>
                <a:cs typeface="Arial"/>
              </a:rPr>
              <a:t>Revolution Bildung</a:t>
            </a:r>
            <a:r>
              <a:rPr lang="de-DE" sz="6600" b="1" cap="all" spc="175" dirty="0">
                <a:ln>
                  <a:solidFill>
                    <a:srgbClr val="000000"/>
                  </a:solidFill>
                </a:ln>
                <a:solidFill>
                  <a:srgbClr val="000000">
                    <a:lumMod val="95000"/>
                    <a:lumOff val="5000"/>
                  </a:srgbClr>
                </a:solidFill>
                <a:effectLst>
                  <a:outerShdw blurRad="50800" dist="25400" dir="10800000" algn="r" rotWithShape="0">
                    <a:prstClr val="black"/>
                  </a:outerShdw>
                </a:effectLst>
                <a:latin typeface="Arial"/>
                <a:ea typeface="ＭＳ Ｐゴシック" charset="-128"/>
                <a:cs typeface="Arial"/>
              </a:rPr>
              <a:t> </a:t>
            </a:r>
            <a:endParaRPr lang="de-DE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8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Die Entstehungs-geschichte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71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Revolution Bildung: Der Entwicklungsprozess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Herbst 2012: Workshops mit Beteiligung aller Bezirke.</a:t>
            </a:r>
          </a:p>
          <a:p>
            <a:pPr lvl="1">
              <a:lnSpc>
                <a:spcPts val="2000"/>
              </a:lnSpc>
            </a:pPr>
            <a:r>
              <a:rPr lang="de-DE" sz="1800" dirty="0" smtClean="0"/>
              <a:t>In zwei zentralen Workshops und in den Bezirksjugendausschüssen wurden die Themen diskutiert und eine Vorentscheidung sowie Konkretisierung zum Thema Bildung vorgenommen.</a:t>
            </a:r>
          </a:p>
          <a:p>
            <a:r>
              <a:rPr lang="de-DE" dirty="0" smtClean="0"/>
              <a:t>November 2012: Entscheidung des Jugendausschusses beim Vorstand für das Thema Bildung.</a:t>
            </a:r>
          </a:p>
          <a:p>
            <a:pPr lvl="1">
              <a:lnSpc>
                <a:spcPts val="2000"/>
              </a:lnSpc>
            </a:pPr>
            <a:r>
              <a:rPr lang="de-DE" sz="1800" dirty="0"/>
              <a:t>Der Jugendausschuss beim Vorstand schlägt </a:t>
            </a:r>
            <a:r>
              <a:rPr lang="de-DE" sz="1800" dirty="0" smtClean="0"/>
              <a:t>vor, </a:t>
            </a:r>
            <a:r>
              <a:rPr lang="de-DE" sz="1800" dirty="0"/>
              <a:t>eine Kampagne zum Thema Bildung auf </a:t>
            </a:r>
            <a:r>
              <a:rPr lang="de-DE" sz="1800" dirty="0" smtClean="0"/>
              <a:t>drei </a:t>
            </a:r>
            <a:r>
              <a:rPr lang="de-DE" sz="1800" dirty="0"/>
              <a:t>Jahre zu planen. Das Ressort Junge IG Metall wird mit der </a:t>
            </a:r>
            <a:r>
              <a:rPr lang="de-DE" sz="1800" dirty="0" smtClean="0"/>
              <a:t>weiteren </a:t>
            </a:r>
            <a:r>
              <a:rPr lang="de-DE" sz="1800" dirty="0"/>
              <a:t>Planung </a:t>
            </a:r>
            <a:r>
              <a:rPr lang="de-DE" sz="1800" dirty="0" smtClean="0"/>
              <a:t>beauftragt.</a:t>
            </a:r>
            <a:endParaRPr lang="de-DE" sz="1800" dirty="0"/>
          </a:p>
          <a:p>
            <a:r>
              <a:rPr lang="de-DE" dirty="0" smtClean="0"/>
              <a:t>Dezember 2012: Beschluss des Vorstandes der IG Metall über die Jugendkampagne 2013 – 2015.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>
          <a:xfrm>
            <a:off x="5720263" y="6439957"/>
            <a:ext cx="2551031" cy="202111"/>
          </a:xfrm>
        </p:spPr>
        <p:txBody>
          <a:bodyPr/>
          <a:lstStyle/>
          <a:p>
            <a:pPr>
              <a:buFont typeface="Times" charset="0"/>
              <a:buNone/>
            </a:pPr>
            <a:fld id="{2796B84D-E1BC-455D-BCC5-340176F16121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>
          <a:xfrm>
            <a:off x="4310296" y="6439957"/>
            <a:ext cx="522049" cy="202111"/>
          </a:xfrm>
        </p:spPr>
        <p:txBody>
          <a:bodyPr/>
          <a:lstStyle/>
          <a:p>
            <a:fld id="{568E1DE0-F549-45DE-B7A4-3ABD08E80195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2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de-DE" dirty="0"/>
              <a:t>8. bis 10. März 2013: Kick-Off zur </a:t>
            </a:r>
            <a:r>
              <a:rPr lang="de-DE" dirty="0" smtClean="0"/>
              <a:t>Kampagne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de-DE" dirty="0" smtClean="0"/>
              <a:t>350 </a:t>
            </a:r>
            <a:r>
              <a:rPr lang="de-DE" dirty="0"/>
              <a:t>haupt- und ehrenamtlichen Teilnehmer/-innen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Erste öffentlichkeitswirksame Aktion: Nachtdemonstration durch die Frankfurter Innenstadt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Im Rahmen von Workshops wurden Ideen für die Kampagne zusammengetragen.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Das Programm im Detail:</a:t>
            </a:r>
          </a:p>
          <a:p>
            <a:pPr marL="444500" lvl="1">
              <a:spcBef>
                <a:spcPts val="600"/>
              </a:spcBef>
            </a:pPr>
            <a:r>
              <a:rPr lang="de-DE" dirty="0" smtClean="0"/>
              <a:t>Unsere </a:t>
            </a:r>
            <a:r>
              <a:rPr lang="de-DE" dirty="0"/>
              <a:t>Zukunft ist </a:t>
            </a:r>
            <a:r>
              <a:rPr lang="de-DE" dirty="0" smtClean="0"/>
              <a:t>Bildung – </a:t>
            </a:r>
            <a:br>
              <a:rPr lang="de-DE" dirty="0" smtClean="0"/>
            </a:br>
            <a:r>
              <a:rPr lang="de-DE" dirty="0" smtClean="0"/>
              <a:t>Eröffnung </a:t>
            </a:r>
            <a:r>
              <a:rPr lang="de-DE" dirty="0"/>
              <a:t>durch Eric </a:t>
            </a:r>
            <a:r>
              <a:rPr lang="de-DE" dirty="0" smtClean="0"/>
              <a:t>Leiderer.</a:t>
            </a:r>
          </a:p>
          <a:p>
            <a:pPr marL="444500" lvl="1">
              <a:spcBef>
                <a:spcPts val="600"/>
              </a:spcBef>
            </a:pPr>
            <a:r>
              <a:rPr lang="de-DE" dirty="0"/>
              <a:t>Ist denn Bildung drin, wo Bildung drauf steht</a:t>
            </a:r>
            <a:r>
              <a:rPr lang="de-DE" dirty="0" smtClean="0"/>
              <a:t>?</a:t>
            </a:r>
            <a:br>
              <a:rPr lang="de-DE" dirty="0" smtClean="0"/>
            </a:br>
            <a:r>
              <a:rPr lang="de-DE" dirty="0" smtClean="0"/>
              <a:t>Bildungsmöglichkeiten </a:t>
            </a:r>
            <a:r>
              <a:rPr lang="de-DE" dirty="0"/>
              <a:t>statt Lernfabriken</a:t>
            </a:r>
            <a:r>
              <a:rPr lang="de-DE" dirty="0" smtClean="0"/>
              <a:t>!</a:t>
            </a:r>
            <a:br>
              <a:rPr lang="de-DE" dirty="0" smtClean="0"/>
            </a:br>
            <a:r>
              <a:rPr lang="de-DE" dirty="0" smtClean="0"/>
              <a:t>Prof</a:t>
            </a:r>
            <a:r>
              <a:rPr lang="de-DE" dirty="0"/>
              <a:t>. </a:t>
            </a:r>
            <a:r>
              <a:rPr lang="de-DE" dirty="0" smtClean="0"/>
              <a:t>Euler – TU Darmstadt.</a:t>
            </a:r>
          </a:p>
          <a:p>
            <a:pPr marL="444500" lvl="1">
              <a:spcBef>
                <a:spcPts val="600"/>
              </a:spcBef>
            </a:pPr>
            <a:r>
              <a:rPr lang="de-DE" dirty="0"/>
              <a:t>Bildungsrepublik oder Bildungsdesaster</a:t>
            </a:r>
            <a:r>
              <a:rPr lang="de-DE" dirty="0" smtClean="0"/>
              <a:t>?</a:t>
            </a:r>
            <a:br>
              <a:rPr lang="de-DE" dirty="0" smtClean="0"/>
            </a:br>
            <a:r>
              <a:rPr lang="de-DE" dirty="0" smtClean="0"/>
              <a:t>Talkrunde </a:t>
            </a:r>
            <a:r>
              <a:rPr lang="de-DE" dirty="0"/>
              <a:t>mit Vertretern der </a:t>
            </a:r>
            <a:r>
              <a:rPr lang="de-DE" dirty="0" smtClean="0"/>
              <a:t>Parteien.</a:t>
            </a:r>
          </a:p>
          <a:p>
            <a:pPr marL="444500" lvl="1">
              <a:spcBef>
                <a:spcPts val="600"/>
              </a:spcBef>
            </a:pPr>
            <a:r>
              <a:rPr lang="de-DE" dirty="0"/>
              <a:t>Workshops zu den vier Teilbereichen der </a:t>
            </a:r>
            <a:r>
              <a:rPr lang="de-DE" dirty="0" smtClean="0"/>
              <a:t>Kampagne</a:t>
            </a:r>
            <a:br>
              <a:rPr lang="de-DE" dirty="0" smtClean="0"/>
            </a:br>
            <a:r>
              <a:rPr lang="de-DE" dirty="0" smtClean="0"/>
              <a:t>Zeit</a:t>
            </a:r>
            <a:r>
              <a:rPr lang="de-DE" dirty="0"/>
              <a:t>, Qualität, Zugang und </a:t>
            </a:r>
            <a:r>
              <a:rPr lang="de-DE" dirty="0" smtClean="0"/>
              <a:t>Geld.</a:t>
            </a:r>
            <a:endParaRPr lang="de-DE" dirty="0"/>
          </a:p>
          <a:p>
            <a:pPr lvl="1">
              <a:spcBef>
                <a:spcPts val="600"/>
              </a:spcBef>
            </a:pPr>
            <a:endParaRPr lang="de-DE" dirty="0" smtClean="0"/>
          </a:p>
          <a:p>
            <a:pPr lvl="1">
              <a:spcBef>
                <a:spcPts val="600"/>
              </a:spcBef>
            </a:pPr>
            <a:endParaRPr lang="de-DE" dirty="0" smtClean="0"/>
          </a:p>
          <a:p>
            <a:pPr lvl="1">
              <a:spcBef>
                <a:spcPts val="600"/>
              </a:spcBef>
            </a:pPr>
            <a:endParaRPr 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90" y="3428972"/>
            <a:ext cx="4103330" cy="2736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Datumsplatzhalter 7"/>
          <p:cNvSpPr>
            <a:spLocks noGrp="1"/>
          </p:cNvSpPr>
          <p:nvPr>
            <p:ph type="dt" sz="half" idx="13"/>
          </p:nvPr>
        </p:nvSpPr>
        <p:spPr>
          <a:xfrm>
            <a:off x="5720263" y="6439957"/>
            <a:ext cx="2551031" cy="202111"/>
          </a:xfrm>
        </p:spPr>
        <p:txBody>
          <a:bodyPr/>
          <a:lstStyle/>
          <a:p>
            <a:pPr>
              <a:buFont typeface="Times" charset="0"/>
              <a:buNone/>
            </a:pPr>
            <a:fld id="{06F01DB5-073C-4EB6-9BA0-9970FD7E8271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>
          <a:xfrm>
            <a:off x="4310296" y="6439957"/>
            <a:ext cx="522049" cy="202111"/>
          </a:xfrm>
        </p:spPr>
        <p:txBody>
          <a:bodyPr/>
          <a:lstStyle/>
          <a:p>
            <a:fld id="{568E1DE0-F549-45DE-B7A4-3ABD08E80195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r="57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404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Vision und Inhalte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432"/>
              </a:spcBef>
              <a:buSzPct val="100000"/>
            </a:pPr>
            <a:r>
              <a:rPr lang="de-DE" dirty="0" smtClean="0">
                <a:latin typeface="Arial" charset="0"/>
                <a:ea typeface="ヒラギノ角ゴ Pro W3" pitchFamily="19" charset="-128"/>
                <a:cs typeface="Arial" charset="0"/>
              </a:rPr>
              <a:t>Der gewerkschaftliche Bildungsbegriff als Grundlage:</a:t>
            </a:r>
          </a:p>
          <a:p>
            <a:pPr lvl="1">
              <a:lnSpc>
                <a:spcPct val="110000"/>
              </a:lnSpc>
              <a:spcBef>
                <a:spcPts val="432"/>
              </a:spcBef>
              <a:buSzPct val="100000"/>
            </a:pPr>
            <a:r>
              <a:rPr lang="de-DE" sz="1600" i="1" dirty="0" smtClean="0">
                <a:latin typeface="Arial" charset="0"/>
                <a:ea typeface="ヒラギノ角ゴ Pro W3" pitchFamily="19" charset="-128"/>
                <a:cs typeface="Arial" charset="0"/>
              </a:rPr>
              <a:t>»</a:t>
            </a:r>
            <a:r>
              <a:rPr lang="de-DE" sz="1600" b="1" dirty="0" smtClean="0">
                <a:latin typeface="Arial" charset="0"/>
                <a:ea typeface="ヒラギノ角ゴ Pro W3" pitchFamily="19" charset="-128"/>
                <a:cs typeface="Arial" charset="0"/>
              </a:rPr>
              <a:t>Selbstbestimmung</a:t>
            </a: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 entspricht der Fähigkeit, das eigene Leben und die Richtung, die man ihm geben will, bewusst in die Hand zu nehmen.</a:t>
            </a:r>
          </a:p>
          <a:p>
            <a:pPr lvl="1">
              <a:lnSpc>
                <a:spcPct val="110000"/>
              </a:lnSpc>
              <a:spcBef>
                <a:spcPts val="432"/>
              </a:spcBef>
              <a:buSzPct val="100000"/>
            </a:pPr>
            <a:r>
              <a:rPr lang="de-DE" sz="1600" b="1" dirty="0" smtClean="0">
                <a:latin typeface="Arial" charset="0"/>
                <a:ea typeface="ヒラギノ角ゴ Pro W3" pitchFamily="19" charset="-128"/>
                <a:cs typeface="Arial" charset="0"/>
              </a:rPr>
              <a:t>Mitbestimmung</a:t>
            </a: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 ist die Fähigkeit und Möglichkeit der Mitgestaltung </a:t>
            </a:r>
            <a:b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</a:b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kultureller, gesellschaftlicher und politischer Verhältnisse.</a:t>
            </a:r>
          </a:p>
          <a:p>
            <a:pPr lvl="1">
              <a:lnSpc>
                <a:spcPct val="110000"/>
              </a:lnSpc>
              <a:spcBef>
                <a:spcPts val="432"/>
              </a:spcBef>
              <a:buSzPct val="100000"/>
            </a:pPr>
            <a:r>
              <a:rPr lang="de-DE" sz="1600" b="1" dirty="0" smtClean="0">
                <a:latin typeface="Arial" charset="0"/>
                <a:ea typeface="ヒラギノ角ゴ Pro W3" pitchFamily="19" charset="-128"/>
                <a:cs typeface="Arial" charset="0"/>
              </a:rPr>
              <a:t>Solidarität</a:t>
            </a: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 </a:t>
            </a:r>
            <a:r>
              <a:rPr lang="de-DE" sz="1600" dirty="0">
                <a:latin typeface="Arial" charset="0"/>
                <a:ea typeface="ヒラギノ角ゴ Pro W3" pitchFamily="19" charset="-128"/>
                <a:cs typeface="Arial" charset="0"/>
              </a:rPr>
              <a:t>ist die Fähigkeit, gemeinsam mit anderen daran zu arbeiten, dass Selbst- und Mitbestimmung für alle möglich wird.</a:t>
            </a:r>
          </a:p>
          <a:p>
            <a:pPr lvl="1">
              <a:lnSpc>
                <a:spcPct val="110000"/>
              </a:lnSpc>
              <a:spcBef>
                <a:spcPts val="432"/>
              </a:spcBef>
              <a:buSzPct val="100000"/>
            </a:pP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Bildung wird gemessen an ihrem Beitrag zum demokratischen und </a:t>
            </a:r>
            <a:b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</a:b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humanitären Fortschritt – an der Frage, inwieweit Selbstbestimmung, Mitbestimmung und Solidarität möglich sind oder eben durch Macht- und Herrschaftsverhältnisse behindert und beschränkt werden.</a:t>
            </a:r>
            <a:r>
              <a:rPr lang="de-DE" sz="1600" i="1" dirty="0" smtClean="0">
                <a:latin typeface="Arial" charset="0"/>
                <a:ea typeface="ヒラギノ角ゴ Pro W3" pitchFamily="19" charset="-128"/>
                <a:cs typeface="Arial" charset="0"/>
              </a:rPr>
              <a:t>«</a:t>
            </a:r>
            <a:r>
              <a:rPr lang="de-DE" sz="1600" dirty="0" smtClean="0">
                <a:latin typeface="Arial" charset="0"/>
                <a:ea typeface="ヒラギノ角ゴ Pro W3" pitchFamily="19" charset="-128"/>
                <a:cs typeface="Arial" charset="0"/>
              </a:rPr>
              <a:t> </a:t>
            </a:r>
          </a:p>
          <a:p>
            <a:pPr>
              <a:spcBef>
                <a:spcPts val="432"/>
              </a:spcBef>
              <a:buSzPct val="65000"/>
            </a:pPr>
            <a:endParaRPr lang="de-DE" i="1" dirty="0">
              <a:latin typeface="Arial" charset="0"/>
              <a:ea typeface="ヒラギノ角ゴ Pro W3" pitchFamily="19" charset="-128"/>
              <a:cs typeface="Arial" charset="0"/>
            </a:endParaRPr>
          </a:p>
          <a:p>
            <a:pPr marL="0" indent="0">
              <a:spcBef>
                <a:spcPts val="432"/>
              </a:spcBef>
              <a:buSzPct val="65000"/>
              <a:buNone/>
            </a:pPr>
            <a:r>
              <a:rPr lang="de-DE" sz="1300" i="1" dirty="0">
                <a:latin typeface="Arial" charset="0"/>
                <a:ea typeface="ヒラギノ角ゴ Pro W3" pitchFamily="19" charset="-128"/>
                <a:cs typeface="Arial" charset="0"/>
              </a:rPr>
              <a:t>aus der Entschließung 7: Bildung und Qualifizierung«, Gewerkschaftstag 2007</a:t>
            </a:r>
          </a:p>
          <a:p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D8BF19C9-476F-45C8-8F9B-A76BD0EB1117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7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Vier zentrale Gestaltungsfelder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5292100" y="2349500"/>
            <a:ext cx="2979192" cy="3976195"/>
          </a:xfrm>
        </p:spPr>
        <p:txBody>
          <a:bodyPr/>
          <a:lstStyle/>
          <a:p>
            <a:pPr algn="just"/>
            <a:r>
              <a:rPr lang="de-DE" dirty="0"/>
              <a:t>Gute Bildung für alle </a:t>
            </a:r>
            <a:br>
              <a:rPr lang="de-DE" dirty="0"/>
            </a:br>
            <a:r>
              <a:rPr lang="de-DE" dirty="0"/>
              <a:t>ist das oberste Ziel </a:t>
            </a:r>
            <a:br>
              <a:rPr lang="de-DE" dirty="0"/>
            </a:br>
            <a:r>
              <a:rPr lang="de-DE" dirty="0"/>
              <a:t>der Kampagne.  </a:t>
            </a:r>
          </a:p>
          <a:p>
            <a:pPr algn="just"/>
            <a:r>
              <a:rPr lang="de-DE" dirty="0"/>
              <a:t>Voraussetzung dafür </a:t>
            </a:r>
            <a:br>
              <a:rPr lang="de-DE" dirty="0"/>
            </a:br>
            <a:r>
              <a:rPr lang="de-DE" dirty="0"/>
              <a:t>sind </a:t>
            </a:r>
            <a:r>
              <a:rPr lang="de-DE" dirty="0" smtClean="0"/>
              <a:t>Zeit sowie </a:t>
            </a:r>
            <a:r>
              <a:rPr lang="de-DE" dirty="0"/>
              <a:t>Zugang zu Bildung. </a:t>
            </a:r>
          </a:p>
          <a:p>
            <a:pPr algn="just"/>
            <a:r>
              <a:rPr lang="de-DE" dirty="0"/>
              <a:t>Die Finanzierung von Bildung letztlich ist Grundbedingung für Zugang, Zeit und Qualität.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89" y="2131313"/>
            <a:ext cx="4840017" cy="425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D339083-FA02-467E-ABC8-10368843197D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Manifest der Revolution Bildung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6721812" cy="4512563"/>
          </a:xfrm>
        </p:spPr>
        <p:txBody>
          <a:bodyPr/>
          <a:lstStyle/>
          <a:p>
            <a:r>
              <a:rPr lang="de-DE" dirty="0"/>
              <a:t>Bildung schafft Chancen - Bildung ist Persönlichkeitsentwicklung und sichert Arbeits- und Lebenschancen jedes einzelnen Menschen. Bildung entscheidet über die berufliche Perspektive und auch über das Einkommen.</a:t>
            </a:r>
          </a:p>
          <a:p>
            <a:r>
              <a:rPr lang="de-DE" dirty="0"/>
              <a:t>Bildung ist eine entscheidende Voraussetzung für die Zukunftsfähigkeit unserer Gesellschaft und die Entwicklung innovativer Produkte und Dienstleistungen. </a:t>
            </a:r>
          </a:p>
          <a:p>
            <a:r>
              <a:rPr lang="de-DE" dirty="0"/>
              <a:t>Unser Bildungssystem bietet immer weniger Chancengleichheit: Der soziale Status der Eltern bestimmt die Zukunftschancen der Kinder. So wird Ungleichheit reproduziert und die soziale Spaltung gefestigt.</a:t>
            </a:r>
          </a:p>
          <a:p>
            <a:r>
              <a:rPr lang="de-DE" dirty="0"/>
              <a:t>Ein Bildungssystem hat Demokratie und Emanzipation zu fördern und Menschen in die Lage zu versetzen, mitzubestimmen und das eigene Leben selbst in die Hand zu nehmen.</a:t>
            </a:r>
          </a:p>
          <a:p>
            <a:r>
              <a:rPr lang="de-DE" dirty="0"/>
              <a:t>Es ist Zeit zu handeln. Bildung ist die Antwort auf die kulturellen, sozialen, wirtschaftlichen und politischen Fragen unserer Zeit.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637">
            <a:off x="7523795" y="2719149"/>
            <a:ext cx="1356080" cy="1914836"/>
          </a:xfrm>
          <a:prstGeom prst="rect">
            <a:avLst/>
          </a:prstGeom>
          <a:solidFill>
            <a:srgbClr val="FFFFFF">
              <a:shade val="85000"/>
            </a:srgbClr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3AB3AA74-38C9-415E-9672-4D755E922C86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31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Manifest zur Revolution Bildung</a:t>
            </a:r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971550" y="2060810"/>
            <a:ext cx="7317902" cy="4248589"/>
            <a:chOff x="3233836" y="2794000"/>
            <a:chExt cx="6027725" cy="4075112"/>
          </a:xfrm>
        </p:grpSpPr>
        <p:sp>
          <p:nvSpPr>
            <p:cNvPr id="7" name="Freihandform 6"/>
            <p:cNvSpPr/>
            <p:nvPr/>
          </p:nvSpPr>
          <p:spPr>
            <a:xfrm>
              <a:off x="6258826" y="4935161"/>
              <a:ext cx="3002735" cy="1933951"/>
            </a:xfrm>
            <a:custGeom>
              <a:avLst/>
              <a:gdLst>
                <a:gd name="connsiteX0" fmla="*/ 0 w 3239993"/>
                <a:gd name="connsiteY0" fmla="*/ 130404 h 1304036"/>
                <a:gd name="connsiteX1" fmla="*/ 130404 w 3239993"/>
                <a:gd name="connsiteY1" fmla="*/ 0 h 1304036"/>
                <a:gd name="connsiteX2" fmla="*/ 3109589 w 3239993"/>
                <a:gd name="connsiteY2" fmla="*/ 0 h 1304036"/>
                <a:gd name="connsiteX3" fmla="*/ 3239993 w 3239993"/>
                <a:gd name="connsiteY3" fmla="*/ 130404 h 1304036"/>
                <a:gd name="connsiteX4" fmla="*/ 3239993 w 3239993"/>
                <a:gd name="connsiteY4" fmla="*/ 1173632 h 1304036"/>
                <a:gd name="connsiteX5" fmla="*/ 3109589 w 3239993"/>
                <a:gd name="connsiteY5" fmla="*/ 1304036 h 1304036"/>
                <a:gd name="connsiteX6" fmla="*/ 130404 w 3239993"/>
                <a:gd name="connsiteY6" fmla="*/ 1304036 h 1304036"/>
                <a:gd name="connsiteX7" fmla="*/ 0 w 3239993"/>
                <a:gd name="connsiteY7" fmla="*/ 1173632 h 1304036"/>
                <a:gd name="connsiteX8" fmla="*/ 0 w 3239993"/>
                <a:gd name="connsiteY8" fmla="*/ 130404 h 130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9993" h="1304036">
                  <a:moveTo>
                    <a:pt x="0" y="130404"/>
                  </a:moveTo>
                  <a:cubicBezTo>
                    <a:pt x="0" y="58384"/>
                    <a:pt x="58384" y="0"/>
                    <a:pt x="130404" y="0"/>
                  </a:cubicBezTo>
                  <a:lnTo>
                    <a:pt x="3109589" y="0"/>
                  </a:lnTo>
                  <a:cubicBezTo>
                    <a:pt x="3181609" y="0"/>
                    <a:pt x="3239993" y="58384"/>
                    <a:pt x="3239993" y="130404"/>
                  </a:cubicBezTo>
                  <a:lnTo>
                    <a:pt x="3239993" y="1173632"/>
                  </a:lnTo>
                  <a:cubicBezTo>
                    <a:pt x="3239993" y="1245652"/>
                    <a:pt x="3181609" y="1304036"/>
                    <a:pt x="3109589" y="1304036"/>
                  </a:cubicBezTo>
                  <a:lnTo>
                    <a:pt x="130404" y="1304036"/>
                  </a:lnTo>
                  <a:cubicBezTo>
                    <a:pt x="58384" y="1304036"/>
                    <a:pt x="0" y="1245652"/>
                    <a:pt x="0" y="1173632"/>
                  </a:cubicBezTo>
                  <a:lnTo>
                    <a:pt x="0" y="130404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2955" tIns="222955" rIns="216000" bIns="216000" numCol="1" spcCol="1270" anchor="b" anchorCtr="0">
              <a:noAutofit/>
            </a:bodyPr>
            <a:lstStyle/>
            <a:p>
              <a:pPr marL="0" lvl="1" indent="0" algn="r" defTabSz="1778000">
                <a:lnSpc>
                  <a:spcPct val="90000"/>
                </a:lnSpc>
                <a:spcAft>
                  <a:spcPct val="15000"/>
                </a:spcAft>
                <a:buNone/>
                <a:tabLst>
                  <a:tab pos="2781300" algn="l"/>
                </a:tabLst>
              </a:pPr>
              <a:r>
                <a:rPr lang="de-DE" sz="2000" b="1" dirty="0">
                  <a:solidFill>
                    <a:schemeClr val="bg1"/>
                  </a:solidFill>
                </a:rPr>
                <a:t>Bildung braucht </a:t>
              </a:r>
              <a:endParaRPr lang="de-DE" sz="2000" b="1" dirty="0" smtClean="0">
                <a:solidFill>
                  <a:schemeClr val="bg1"/>
                </a:solidFill>
              </a:endParaRPr>
            </a:p>
            <a:p>
              <a:pPr marL="0" lvl="1" indent="0" algn="r" defTabSz="1778000">
                <a:lnSpc>
                  <a:spcPct val="90000"/>
                </a:lnSpc>
                <a:spcAft>
                  <a:spcPct val="15000"/>
                </a:spcAft>
                <a:buNone/>
                <a:tabLst>
                  <a:tab pos="2781300" algn="l"/>
                </a:tabLst>
              </a:pPr>
              <a:r>
                <a:rPr lang="de-DE" sz="2000" b="1" dirty="0" smtClean="0">
                  <a:solidFill>
                    <a:schemeClr val="bg1"/>
                  </a:solidFill>
                </a:rPr>
                <a:t>mehr </a:t>
              </a:r>
              <a:r>
                <a:rPr lang="de-DE" sz="2000" b="1" dirty="0">
                  <a:solidFill>
                    <a:schemeClr val="bg1"/>
                  </a:solidFill>
                </a:rPr>
                <a:t>Geld!</a:t>
              </a:r>
            </a:p>
            <a:p>
              <a:pPr marL="0" lvl="1" indent="0" algn="r" defTabSz="1778000">
                <a:lnSpc>
                  <a:spcPct val="90000"/>
                </a:lnSpc>
                <a:spcAft>
                  <a:spcPct val="15000"/>
                </a:spcAft>
                <a:buNone/>
                <a:tabLst>
                  <a:tab pos="2781300" algn="l"/>
                </a:tabLst>
              </a:pPr>
              <a:r>
                <a:rPr lang="de-DE" sz="2000" dirty="0">
                  <a:solidFill>
                    <a:schemeClr val="bg1"/>
                  </a:solidFill>
                </a:rPr>
                <a:t>Wir müssen in die Zukunft investieren. Bildung muss </a:t>
              </a:r>
              <a:r>
                <a:rPr lang="de-DE" sz="2000" dirty="0" smtClean="0">
                  <a:solidFill>
                    <a:schemeClr val="bg1"/>
                  </a:solidFill>
                </a:rPr>
                <a:t>i.d.R. kostenfrei </a:t>
              </a:r>
              <a:r>
                <a:rPr lang="de-DE" sz="2000" dirty="0">
                  <a:solidFill>
                    <a:schemeClr val="bg1"/>
                  </a:solidFill>
                </a:rPr>
                <a:t>sein.</a:t>
              </a:r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3233836" y="4935161"/>
              <a:ext cx="3002735" cy="1933951"/>
            </a:xfrm>
            <a:custGeom>
              <a:avLst/>
              <a:gdLst>
                <a:gd name="connsiteX0" fmla="*/ 0 w 3239993"/>
                <a:gd name="connsiteY0" fmla="*/ 130404 h 1304036"/>
                <a:gd name="connsiteX1" fmla="*/ 130404 w 3239993"/>
                <a:gd name="connsiteY1" fmla="*/ 0 h 1304036"/>
                <a:gd name="connsiteX2" fmla="*/ 3109589 w 3239993"/>
                <a:gd name="connsiteY2" fmla="*/ 0 h 1304036"/>
                <a:gd name="connsiteX3" fmla="*/ 3239993 w 3239993"/>
                <a:gd name="connsiteY3" fmla="*/ 130404 h 1304036"/>
                <a:gd name="connsiteX4" fmla="*/ 3239993 w 3239993"/>
                <a:gd name="connsiteY4" fmla="*/ 1173632 h 1304036"/>
                <a:gd name="connsiteX5" fmla="*/ 3109589 w 3239993"/>
                <a:gd name="connsiteY5" fmla="*/ 1304036 h 1304036"/>
                <a:gd name="connsiteX6" fmla="*/ 130404 w 3239993"/>
                <a:gd name="connsiteY6" fmla="*/ 1304036 h 1304036"/>
                <a:gd name="connsiteX7" fmla="*/ 0 w 3239993"/>
                <a:gd name="connsiteY7" fmla="*/ 1173632 h 1304036"/>
                <a:gd name="connsiteX8" fmla="*/ 0 w 3239993"/>
                <a:gd name="connsiteY8" fmla="*/ 130404 h 130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9993" h="1304036">
                  <a:moveTo>
                    <a:pt x="0" y="130404"/>
                  </a:moveTo>
                  <a:cubicBezTo>
                    <a:pt x="0" y="58384"/>
                    <a:pt x="58384" y="0"/>
                    <a:pt x="130404" y="0"/>
                  </a:cubicBezTo>
                  <a:lnTo>
                    <a:pt x="3109589" y="0"/>
                  </a:lnTo>
                  <a:cubicBezTo>
                    <a:pt x="3181609" y="0"/>
                    <a:pt x="3239993" y="58384"/>
                    <a:pt x="3239993" y="130404"/>
                  </a:cubicBezTo>
                  <a:lnTo>
                    <a:pt x="3239993" y="1173632"/>
                  </a:lnTo>
                  <a:cubicBezTo>
                    <a:pt x="3239993" y="1245652"/>
                    <a:pt x="3181609" y="1304036"/>
                    <a:pt x="3109589" y="1304036"/>
                  </a:cubicBezTo>
                  <a:lnTo>
                    <a:pt x="130404" y="1304036"/>
                  </a:lnTo>
                  <a:cubicBezTo>
                    <a:pt x="58384" y="1304036"/>
                    <a:pt x="0" y="1245652"/>
                    <a:pt x="0" y="1173632"/>
                  </a:cubicBezTo>
                  <a:lnTo>
                    <a:pt x="0" y="130404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2955" tIns="222955" rIns="216000" bIns="216000" numCol="1" spcCol="1270" anchor="b" anchorCtr="0">
              <a:noAutofit/>
            </a:bodyPr>
            <a:lstStyle/>
            <a:p>
              <a:pPr marL="0" lvl="1" indent="0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b="1" dirty="0">
                  <a:solidFill>
                    <a:schemeClr val="bg1"/>
                  </a:solidFill>
                </a:rPr>
                <a:t>Gute Bildung </a:t>
              </a:r>
              <a:endParaRPr lang="de-DE" sz="2000" b="1" dirty="0" smtClean="0">
                <a:solidFill>
                  <a:schemeClr val="bg1"/>
                </a:solidFill>
              </a:endParaRPr>
            </a:p>
            <a:p>
              <a:pPr marL="0" lvl="1" indent="0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b="1" dirty="0" smtClean="0">
                  <a:solidFill>
                    <a:schemeClr val="bg1"/>
                  </a:solidFill>
                </a:rPr>
                <a:t>braucht </a:t>
              </a:r>
              <a:r>
                <a:rPr lang="de-DE" sz="2000" b="1" dirty="0">
                  <a:solidFill>
                    <a:schemeClr val="bg1"/>
                  </a:solidFill>
                </a:rPr>
                <a:t>Zeit!</a:t>
              </a:r>
            </a:p>
            <a:p>
              <a:pPr marL="0" lvl="1" indent="0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dirty="0">
                  <a:solidFill>
                    <a:schemeClr val="bg1"/>
                  </a:solidFill>
                </a:rPr>
                <a:t>Arbeit, Leben und Bildung müssen vereinbar sein</a:t>
              </a:r>
              <a:r>
                <a:rPr lang="de-DE" sz="2000" dirty="0" smtClean="0">
                  <a:solidFill>
                    <a:schemeClr val="bg1"/>
                  </a:solidFill>
                </a:rPr>
                <a:t>.</a:t>
              </a:r>
              <a:endParaRPr lang="de-DE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6258826" y="2794000"/>
              <a:ext cx="3002735" cy="1864882"/>
            </a:xfrm>
            <a:custGeom>
              <a:avLst/>
              <a:gdLst>
                <a:gd name="connsiteX0" fmla="*/ 0 w 3239993"/>
                <a:gd name="connsiteY0" fmla="*/ 130404 h 1304036"/>
                <a:gd name="connsiteX1" fmla="*/ 130404 w 3239993"/>
                <a:gd name="connsiteY1" fmla="*/ 0 h 1304036"/>
                <a:gd name="connsiteX2" fmla="*/ 3109589 w 3239993"/>
                <a:gd name="connsiteY2" fmla="*/ 0 h 1304036"/>
                <a:gd name="connsiteX3" fmla="*/ 3239993 w 3239993"/>
                <a:gd name="connsiteY3" fmla="*/ 130404 h 1304036"/>
                <a:gd name="connsiteX4" fmla="*/ 3239993 w 3239993"/>
                <a:gd name="connsiteY4" fmla="*/ 1173632 h 1304036"/>
                <a:gd name="connsiteX5" fmla="*/ 3109589 w 3239993"/>
                <a:gd name="connsiteY5" fmla="*/ 1304036 h 1304036"/>
                <a:gd name="connsiteX6" fmla="*/ 130404 w 3239993"/>
                <a:gd name="connsiteY6" fmla="*/ 1304036 h 1304036"/>
                <a:gd name="connsiteX7" fmla="*/ 0 w 3239993"/>
                <a:gd name="connsiteY7" fmla="*/ 1173632 h 1304036"/>
                <a:gd name="connsiteX8" fmla="*/ 0 w 3239993"/>
                <a:gd name="connsiteY8" fmla="*/ 130404 h 130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9993" h="1304036">
                  <a:moveTo>
                    <a:pt x="0" y="130404"/>
                  </a:moveTo>
                  <a:cubicBezTo>
                    <a:pt x="0" y="58384"/>
                    <a:pt x="58384" y="0"/>
                    <a:pt x="130404" y="0"/>
                  </a:cubicBezTo>
                  <a:lnTo>
                    <a:pt x="3109589" y="0"/>
                  </a:lnTo>
                  <a:cubicBezTo>
                    <a:pt x="3181609" y="0"/>
                    <a:pt x="3239993" y="58384"/>
                    <a:pt x="3239993" y="130404"/>
                  </a:cubicBezTo>
                  <a:lnTo>
                    <a:pt x="3239993" y="1173632"/>
                  </a:lnTo>
                  <a:cubicBezTo>
                    <a:pt x="3239993" y="1245652"/>
                    <a:pt x="3181609" y="1304036"/>
                    <a:pt x="3109589" y="1304036"/>
                  </a:cubicBezTo>
                  <a:lnTo>
                    <a:pt x="130404" y="1304036"/>
                  </a:lnTo>
                  <a:cubicBezTo>
                    <a:pt x="58384" y="1304036"/>
                    <a:pt x="0" y="1245652"/>
                    <a:pt x="0" y="1173632"/>
                  </a:cubicBezTo>
                  <a:lnTo>
                    <a:pt x="0" y="130404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2955" tIns="222955" rIns="216000" bIns="548964" numCol="1" spcCol="1270" anchor="t" anchorCtr="0">
              <a:noAutofit/>
            </a:bodyPr>
            <a:lstStyle/>
            <a:p>
              <a:pPr marL="0" lvl="1" indent="0" algn="r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b="1" dirty="0">
                  <a:solidFill>
                    <a:schemeClr val="bg1"/>
                  </a:solidFill>
                </a:rPr>
                <a:t>Bildung muss </a:t>
              </a:r>
              <a:r>
                <a:rPr lang="de-DE" sz="2000" b="1" dirty="0" smtClean="0">
                  <a:solidFill>
                    <a:schemeClr val="bg1"/>
                  </a:solidFill>
                </a:rPr>
                <a:t>allen </a:t>
              </a:r>
              <a:r>
                <a:rPr lang="de-DE" sz="2000" b="1" dirty="0">
                  <a:solidFill>
                    <a:schemeClr val="bg1"/>
                  </a:solidFill>
                </a:rPr>
                <a:t>zugänglich sein!</a:t>
              </a:r>
            </a:p>
            <a:p>
              <a:pPr marL="0" lvl="1" indent="0" algn="r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dirty="0">
                  <a:solidFill>
                    <a:schemeClr val="bg1"/>
                  </a:solidFill>
                </a:rPr>
                <a:t>Wir müssen gerechte Bildungschancen </a:t>
              </a:r>
              <a:r>
                <a:rPr lang="de-DE" sz="2000" dirty="0" smtClean="0">
                  <a:solidFill>
                    <a:schemeClr val="bg1"/>
                  </a:solidFill>
                </a:rPr>
                <a:t/>
              </a:r>
              <a:br>
                <a:rPr lang="de-DE" sz="2000" dirty="0" smtClean="0">
                  <a:solidFill>
                    <a:schemeClr val="bg1"/>
                  </a:solidFill>
                </a:rPr>
              </a:br>
              <a:r>
                <a:rPr lang="de-DE" sz="2000" dirty="0" smtClean="0">
                  <a:solidFill>
                    <a:schemeClr val="bg1"/>
                  </a:solidFill>
                </a:rPr>
                <a:t>schaffen</a:t>
              </a:r>
              <a:r>
                <a:rPr lang="de-DE" sz="2000" dirty="0">
                  <a:solidFill>
                    <a:schemeClr val="bg1"/>
                  </a:solidFill>
                </a:rPr>
                <a:t>.</a:t>
              </a:r>
            </a:p>
            <a:p>
              <a:pPr marL="0" lvl="1" indent="0" algn="r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endParaRPr lang="de-DE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3233836" y="2794000"/>
              <a:ext cx="3002735" cy="1864882"/>
            </a:xfrm>
            <a:custGeom>
              <a:avLst/>
              <a:gdLst>
                <a:gd name="connsiteX0" fmla="*/ 0 w 3239993"/>
                <a:gd name="connsiteY0" fmla="*/ 130404 h 1304036"/>
                <a:gd name="connsiteX1" fmla="*/ 130404 w 3239993"/>
                <a:gd name="connsiteY1" fmla="*/ 0 h 1304036"/>
                <a:gd name="connsiteX2" fmla="*/ 3109589 w 3239993"/>
                <a:gd name="connsiteY2" fmla="*/ 0 h 1304036"/>
                <a:gd name="connsiteX3" fmla="*/ 3239993 w 3239993"/>
                <a:gd name="connsiteY3" fmla="*/ 130404 h 1304036"/>
                <a:gd name="connsiteX4" fmla="*/ 3239993 w 3239993"/>
                <a:gd name="connsiteY4" fmla="*/ 1173632 h 1304036"/>
                <a:gd name="connsiteX5" fmla="*/ 3109589 w 3239993"/>
                <a:gd name="connsiteY5" fmla="*/ 1304036 h 1304036"/>
                <a:gd name="connsiteX6" fmla="*/ 130404 w 3239993"/>
                <a:gd name="connsiteY6" fmla="*/ 1304036 h 1304036"/>
                <a:gd name="connsiteX7" fmla="*/ 0 w 3239993"/>
                <a:gd name="connsiteY7" fmla="*/ 1173632 h 1304036"/>
                <a:gd name="connsiteX8" fmla="*/ 0 w 3239993"/>
                <a:gd name="connsiteY8" fmla="*/ 130404 h 130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9993" h="1304036">
                  <a:moveTo>
                    <a:pt x="0" y="130404"/>
                  </a:moveTo>
                  <a:cubicBezTo>
                    <a:pt x="0" y="58384"/>
                    <a:pt x="58384" y="0"/>
                    <a:pt x="130404" y="0"/>
                  </a:cubicBezTo>
                  <a:lnTo>
                    <a:pt x="3109589" y="0"/>
                  </a:lnTo>
                  <a:cubicBezTo>
                    <a:pt x="3181609" y="0"/>
                    <a:pt x="3239993" y="58384"/>
                    <a:pt x="3239993" y="130404"/>
                  </a:cubicBezTo>
                  <a:lnTo>
                    <a:pt x="3239993" y="1173632"/>
                  </a:lnTo>
                  <a:cubicBezTo>
                    <a:pt x="3239993" y="1245652"/>
                    <a:pt x="3181609" y="1304036"/>
                    <a:pt x="3109589" y="1304036"/>
                  </a:cubicBezTo>
                  <a:lnTo>
                    <a:pt x="130404" y="1304036"/>
                  </a:lnTo>
                  <a:cubicBezTo>
                    <a:pt x="58384" y="1304036"/>
                    <a:pt x="0" y="1245652"/>
                    <a:pt x="0" y="1173632"/>
                  </a:cubicBezTo>
                  <a:lnTo>
                    <a:pt x="0" y="130404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2955" tIns="222955" rIns="1194953" bIns="548964" numCol="1" spcCol="1270" anchor="t" anchorCtr="0">
              <a:noAutofit/>
            </a:bodyPr>
            <a:lstStyle/>
            <a:p>
              <a:pPr marL="0" lvl="1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b="1" dirty="0">
                  <a:solidFill>
                    <a:schemeClr val="bg1"/>
                  </a:solidFill>
                </a:rPr>
                <a:t>Bildung muss besser und gerechter werden!</a:t>
              </a:r>
            </a:p>
            <a:p>
              <a:pPr marL="0" lvl="1" defTabSz="1778000">
                <a:lnSpc>
                  <a:spcPct val="90000"/>
                </a:lnSpc>
                <a:spcAft>
                  <a:spcPct val="15000"/>
                </a:spcAft>
                <a:buNone/>
              </a:pPr>
              <a:r>
                <a:rPr lang="de-DE" sz="2000" dirty="0">
                  <a:solidFill>
                    <a:schemeClr val="bg1"/>
                  </a:solidFill>
                </a:rPr>
                <a:t>Wir brauchen Angebote und Lösungen für A</a:t>
              </a:r>
              <a:r>
                <a:rPr lang="de-DE" sz="2000" dirty="0" smtClean="0">
                  <a:solidFill>
                    <a:schemeClr val="bg1"/>
                  </a:solidFill>
                </a:rPr>
                <a:t>lle</a:t>
              </a:r>
              <a:r>
                <a:rPr lang="de-DE" sz="2000" dirty="0">
                  <a:solidFill>
                    <a:schemeClr val="bg1"/>
                  </a:solidFill>
                </a:rPr>
                <a:t>.</a:t>
              </a:r>
            </a:p>
            <a:p>
              <a:pPr marL="0" lvl="1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de-DE" sz="20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Ellipse 10"/>
          <p:cNvSpPr/>
          <p:nvPr/>
        </p:nvSpPr>
        <p:spPr bwMode="auto">
          <a:xfrm>
            <a:off x="3347830" y="2859412"/>
            <a:ext cx="2513858" cy="2513858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755" y="2856105"/>
            <a:ext cx="2194913" cy="192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0" y="2349500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0" y="5301260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500" y="2349500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500" y="5301259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Foliennummernplatzhalt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1DDE1EE5-1AB9-4B63-B5D6-84E1674F7C86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82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Bildung muss besser und gerechter werden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6577792" cy="4512563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de-DE" dirty="0"/>
              <a:t>Wir brauchen Angebote und Lösungen für Alle.</a:t>
            </a:r>
          </a:p>
          <a:p>
            <a:pPr lvl="0">
              <a:spcBef>
                <a:spcPts val="600"/>
              </a:spcBef>
            </a:pPr>
            <a:r>
              <a:rPr lang="de-DE" dirty="0"/>
              <a:t>Ein Schulsystem, das zulässt, dass Schüler oder Schülerinnen ohne Abschluss entlassen werden, ist ein Skandal.  Wir brauchen mehr individuelle Förderung, damit alle die Chance auf einen Schulabschluss haben!</a:t>
            </a:r>
          </a:p>
          <a:p>
            <a:pPr lvl="0">
              <a:spcBef>
                <a:spcPts val="600"/>
              </a:spcBef>
            </a:pPr>
            <a:r>
              <a:rPr lang="de-DE" dirty="0"/>
              <a:t>Alle Jugendlichen sollten auf Wunsch ein Ausbildungsangebot erhalten – und damit die Chance auf einen qualifizierten Einstieg ins Berufsleben. </a:t>
            </a:r>
          </a:p>
          <a:p>
            <a:pPr lvl="0">
              <a:spcBef>
                <a:spcPts val="600"/>
              </a:spcBef>
            </a:pPr>
            <a:r>
              <a:rPr lang="de-DE" dirty="0"/>
              <a:t>Die Sicherstellung der Qualität in der Berufsausbildung hat oberste Priorität. Schmalspurausbildungen, bei denen es nur um die wirtschaftliche Verwertbarkeit geht, lehnen wir ab. </a:t>
            </a:r>
          </a:p>
          <a:p>
            <a:pPr lvl="0">
              <a:spcBef>
                <a:spcPts val="600"/>
              </a:spcBef>
            </a:pPr>
            <a:r>
              <a:rPr lang="de-DE" dirty="0"/>
              <a:t>Eine politische Offensive zur Förderung der beruflichen Weiterbildung ist dringend geboten.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420" y="1412720"/>
            <a:ext cx="1260000" cy="12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80132388-19F3-4B6C-A327-095D8D8E2568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Bildung muss </a:t>
            </a:r>
            <a:r>
              <a:rPr lang="de-DE" dirty="0" smtClean="0"/>
              <a:t>allen </a:t>
            </a:r>
            <a:r>
              <a:rPr lang="de-DE" dirty="0"/>
              <a:t>zugänglich sein!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6577792" cy="4512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Wir müssen gerechte Bildungschancen schaffen.</a:t>
            </a:r>
          </a:p>
          <a:p>
            <a:pPr lvl="0"/>
            <a:r>
              <a:rPr lang="de-DE" dirty="0"/>
              <a:t>Jedes Kind hat ein Recht auf frühkindliche Bildung und Förderung! </a:t>
            </a:r>
          </a:p>
          <a:p>
            <a:pPr lvl="0"/>
            <a:r>
              <a:rPr lang="de-DE" dirty="0"/>
              <a:t>Unser Bildungssystem muss viel durchlässiger werden. Der Wechsel zwischen den Schularten muss erleichtert werden. Eine längere gemeinsame Schulzeit muss zu einem Leitbild der Bildungspolitik werden! </a:t>
            </a:r>
          </a:p>
          <a:p>
            <a:pPr lvl="0"/>
            <a:r>
              <a:rPr lang="de-DE" dirty="0"/>
              <a:t>Wir brauchen mehr Zugangswege zum Studium. Eine abgeschlossene Berufsausbildung muss zur Aufnahme eines Studiums berechtigen! Und wir brauchen mehr berufsbegleitende Studiengänge.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420" y="1412875"/>
            <a:ext cx="1260000" cy="12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EC2461ED-DA2E-45AF-9DE6-8BD976CF50C6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4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Gute Bildung braucht Zeit!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6505782" cy="4512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Arbeit, Leben und Bildung müssen vereinbar sein.</a:t>
            </a:r>
          </a:p>
          <a:p>
            <a:pPr lvl="0"/>
            <a:r>
              <a:rPr lang="de-DE" dirty="0"/>
              <a:t>Die Vereinbarkeit von Arbeit, Leben und Familie muss deutlich besser gefördert werden als bisher. Die Politik hat hier in den letzten Jahren fast komplett versagt. </a:t>
            </a:r>
          </a:p>
          <a:p>
            <a:pPr lvl="0"/>
            <a:r>
              <a:rPr lang="de-DE" dirty="0"/>
              <a:t>Jeder Beschäftigte sollte einen Rechtsanspruch auf Weiterbildung und die dafür erforderliche Freistellung haben! </a:t>
            </a:r>
          </a:p>
          <a:p>
            <a:pPr lvl="0"/>
            <a:r>
              <a:rPr lang="de-DE" dirty="0"/>
              <a:t>Für Studierende müssen ausreichend Fördermöglichkeiten zur Verfügung gestellt werden, damit sie sich auf ihr Studium konzentrieren können und nicht die meiste Zeit mit Jobben beschäftigt sind.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420" y="1412875"/>
            <a:ext cx="1260000" cy="12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CDC41C22-CA53-4E67-9717-50AF1BF82F29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Bildung braucht mehr Geld!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6577792" cy="4512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Wir müssen in die Zukunft investieren. Bildung muss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i.d.R. kostenfrei </a:t>
            </a:r>
            <a:r>
              <a:rPr lang="de-DE" dirty="0"/>
              <a:t>sein.</a:t>
            </a:r>
          </a:p>
          <a:p>
            <a:pPr lvl="0"/>
            <a:r>
              <a:rPr lang="de-DE" dirty="0"/>
              <a:t>Die Studiengebühren haben sich nicht bewährt und nachweislich nicht zu einer Verbesserung der Qualität der Lehre geführt. Sie müssen nun flächendeckend abgeschafft werden. </a:t>
            </a:r>
          </a:p>
          <a:p>
            <a:pPr lvl="0"/>
            <a:r>
              <a:rPr lang="de-DE" dirty="0"/>
              <a:t>Alle Auszubildenden und Studierenden müssen ihren Lebensunterhalt selbstständig bestreiten und am gesellschaftlichen Leben teilhaben können.</a:t>
            </a:r>
          </a:p>
          <a:p>
            <a:pPr lvl="0"/>
            <a:r>
              <a:rPr lang="de-DE" dirty="0"/>
              <a:t>Bildung kostet Geld, aber es lohnt sich. Auf allen Ebenen des Bildungssystems sollte daher in eine verbesserte Qualität, mehr Betreuung, kleinere Gruppengrößen etc. investiert werden.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420" y="1412875"/>
            <a:ext cx="1260000" cy="12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Datumsplatzhalt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8370678-31A8-4C55-8CDD-47C026B7598B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88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466" y="1701010"/>
            <a:ext cx="1272852" cy="180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204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772" y="2349100"/>
            <a:ext cx="1272852" cy="180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204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068" y="3069200"/>
            <a:ext cx="1272852" cy="180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204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Zielgruppen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4608" y="1813132"/>
            <a:ext cx="6217742" cy="4512563"/>
          </a:xfrm>
        </p:spPr>
        <p:txBody>
          <a:bodyPr/>
          <a:lstStyle/>
          <a:p>
            <a:r>
              <a:rPr lang="de-DE" dirty="0" smtClean="0"/>
              <a:t>Die Kampagne will möglichst alle unmittelbar Betroffenen aktiv einbinden.</a:t>
            </a:r>
          </a:p>
          <a:p>
            <a:r>
              <a:rPr lang="de-DE" dirty="0" smtClean="0"/>
              <a:t>Die Ansprache der Zielgruppen erfolgt in der Startphase der Kampagne über das Bildungsmanifest.</a:t>
            </a:r>
          </a:p>
          <a:p>
            <a:r>
              <a:rPr lang="de-DE" dirty="0" smtClean="0"/>
              <a:t>Unterstützt wird die Ansprache über 5 Bildungsflugblätter. Diese fordern zur Unterstützung </a:t>
            </a:r>
            <a:br>
              <a:rPr lang="de-DE" dirty="0" smtClean="0"/>
            </a:br>
            <a:r>
              <a:rPr lang="de-DE" dirty="0" smtClean="0"/>
              <a:t>des Manifestes auf und richten sich an:</a:t>
            </a:r>
          </a:p>
          <a:p>
            <a:pPr lvl="1"/>
            <a:r>
              <a:rPr lang="de-DE" sz="1600" dirty="0" smtClean="0"/>
              <a:t>Azubis und dual Studierende</a:t>
            </a:r>
          </a:p>
          <a:p>
            <a:pPr lvl="1"/>
            <a:r>
              <a:rPr lang="de-DE" sz="1600" dirty="0" smtClean="0"/>
              <a:t>Studierende</a:t>
            </a:r>
          </a:p>
          <a:p>
            <a:pPr lvl="1"/>
            <a:r>
              <a:rPr lang="de-DE" sz="1600" dirty="0" smtClean="0"/>
              <a:t>Beschäftigte</a:t>
            </a:r>
          </a:p>
          <a:p>
            <a:pPr lvl="1"/>
            <a:r>
              <a:rPr lang="de-DE" sz="1600" dirty="0" smtClean="0"/>
              <a:t>Schüler</a:t>
            </a:r>
          </a:p>
          <a:p>
            <a:pPr lvl="1"/>
            <a:r>
              <a:rPr lang="de-DE" sz="1600" dirty="0" smtClean="0"/>
              <a:t>Eltern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46" y="3789050"/>
            <a:ext cx="1272852" cy="180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204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310" y="4509400"/>
            <a:ext cx="1272851" cy="180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204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Datumsplatzhalter 11"/>
          <p:cNvSpPr>
            <a:spLocks noGrp="1"/>
          </p:cNvSpPr>
          <p:nvPr>
            <p:ph type="dt" sz="half" idx="13"/>
          </p:nvPr>
        </p:nvSpPr>
        <p:spPr>
          <a:xfrm>
            <a:off x="5720263" y="6439957"/>
            <a:ext cx="2551031" cy="202111"/>
          </a:xfrm>
        </p:spPr>
        <p:txBody>
          <a:bodyPr/>
          <a:lstStyle/>
          <a:p>
            <a:pPr>
              <a:buFont typeface="Times" charset="0"/>
              <a:buNone/>
            </a:pPr>
            <a:fld id="{FDC0A4C1-9F55-4BAE-AE52-3B74435AE983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5"/>
          </p:nvPr>
        </p:nvSpPr>
        <p:spPr>
          <a:xfrm>
            <a:off x="4310296" y="6439957"/>
            <a:ext cx="522049" cy="202111"/>
          </a:xfrm>
        </p:spPr>
        <p:txBody>
          <a:bodyPr/>
          <a:lstStyle/>
          <a:p>
            <a:fld id="{568E1DE0-F549-45DE-B7A4-3ABD08E80195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6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uppierung 140"/>
          <p:cNvGrpSpPr>
            <a:grpSpLocks/>
          </p:cNvGrpSpPr>
          <p:nvPr/>
        </p:nvGrpSpPr>
        <p:grpSpPr bwMode="auto">
          <a:xfrm>
            <a:off x="335930" y="1063825"/>
            <a:ext cx="8445461" cy="4720273"/>
            <a:chOff x="583855" y="1975002"/>
            <a:chExt cx="9872498" cy="5205060"/>
          </a:xfrm>
        </p:grpSpPr>
        <p:sp>
          <p:nvSpPr>
            <p:cNvPr id="66563" name="Inhaltsplatzhalter 2"/>
            <p:cNvSpPr txBox="1">
              <a:spLocks/>
            </p:cNvSpPr>
            <p:nvPr/>
          </p:nvSpPr>
          <p:spPr bwMode="auto">
            <a:xfrm>
              <a:off x="2658238" y="2273432"/>
              <a:ext cx="1458972" cy="528601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5" name="Textfeld 54"/>
            <p:cNvSpPr txBox="1">
              <a:spLocks noChangeArrowheads="1"/>
            </p:cNvSpPr>
            <p:nvPr/>
          </p:nvSpPr>
          <p:spPr bwMode="auto">
            <a:xfrm rot="16200000">
              <a:off x="-1014400" y="4900317"/>
              <a:ext cx="3538298" cy="341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algn="ctr"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b="1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Zielgruppen</a:t>
              </a:r>
            </a:p>
          </p:txBody>
        </p:sp>
        <p:sp>
          <p:nvSpPr>
            <p:cNvPr id="6" name="Textfeld 60"/>
            <p:cNvSpPr txBox="1">
              <a:spLocks noChangeArrowheads="1"/>
            </p:cNvSpPr>
            <p:nvPr/>
          </p:nvSpPr>
          <p:spPr bwMode="auto">
            <a:xfrm>
              <a:off x="2658238" y="2248034"/>
              <a:ext cx="1655830" cy="5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gesellschafts-politisch</a:t>
              </a:r>
            </a:p>
          </p:txBody>
        </p:sp>
        <p:sp>
          <p:nvSpPr>
            <p:cNvPr id="66566" name="Inhaltsplatzhalter 2"/>
            <p:cNvSpPr txBox="1">
              <a:spLocks/>
            </p:cNvSpPr>
            <p:nvPr/>
          </p:nvSpPr>
          <p:spPr bwMode="auto">
            <a:xfrm>
              <a:off x="897630" y="4611661"/>
              <a:ext cx="1687580" cy="34287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567" name="Textfeld 57"/>
            <p:cNvSpPr txBox="1">
              <a:spLocks noChangeArrowheads="1"/>
            </p:cNvSpPr>
            <p:nvPr/>
          </p:nvSpPr>
          <p:spPr bwMode="auto">
            <a:xfrm>
              <a:off x="919856" y="4516417"/>
              <a:ext cx="1665354" cy="76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6" tIns="45718" rIns="91436" bIns="45718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801654" eaLnBrk="1" hangingPunct="1">
                <a:buNone/>
              </a:pPr>
              <a:r>
                <a:rPr lang="de-DE" sz="900">
                  <a:solidFill>
                    <a:srgbClr val="000000"/>
                  </a:solidFill>
                </a:rPr>
                <a:t>Auszubildende, </a:t>
              </a:r>
              <a:br>
                <a:rPr lang="de-DE" sz="900">
                  <a:solidFill>
                    <a:srgbClr val="000000"/>
                  </a:solidFill>
                </a:rPr>
              </a:br>
              <a:r>
                <a:rPr lang="de-DE" sz="900">
                  <a:solidFill>
                    <a:srgbClr val="000000"/>
                  </a:solidFill>
                </a:rPr>
                <a:t>Praktikanten Dual- u. Werkstudierende</a:t>
              </a:r>
            </a:p>
            <a:p>
              <a:pPr defTabSz="801654" eaLnBrk="1" hangingPunct="1">
                <a:buNone/>
              </a:pPr>
              <a:endParaRPr lang="de-DE" sz="1200">
                <a:solidFill>
                  <a:srgbClr val="000000"/>
                </a:solidFill>
              </a:endParaRPr>
            </a:p>
          </p:txBody>
        </p:sp>
        <p:sp>
          <p:nvSpPr>
            <p:cNvPr id="66568" name="Inhaltsplatzhalter 2"/>
            <p:cNvSpPr txBox="1">
              <a:spLocks/>
            </p:cNvSpPr>
            <p:nvPr/>
          </p:nvSpPr>
          <p:spPr bwMode="auto">
            <a:xfrm>
              <a:off x="4199764" y="2275019"/>
              <a:ext cx="1458971" cy="527014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0" name="Textfeld 60"/>
            <p:cNvSpPr txBox="1">
              <a:spLocks noChangeArrowheads="1"/>
            </p:cNvSpPr>
            <p:nvPr/>
          </p:nvSpPr>
          <p:spPr bwMode="auto">
            <a:xfrm>
              <a:off x="4199764" y="2249620"/>
              <a:ext cx="2000331" cy="554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wirtschafts-/</a:t>
              </a:r>
              <a:b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</a:b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strukturpolitisch</a:t>
              </a:r>
            </a:p>
          </p:txBody>
        </p:sp>
        <p:sp>
          <p:nvSpPr>
            <p:cNvPr id="66570" name="Inhaltsplatzhalter 2"/>
            <p:cNvSpPr txBox="1">
              <a:spLocks/>
            </p:cNvSpPr>
            <p:nvPr/>
          </p:nvSpPr>
          <p:spPr bwMode="auto">
            <a:xfrm>
              <a:off x="5733350" y="2275019"/>
              <a:ext cx="1458971" cy="527014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2" name="Textfeld 60"/>
            <p:cNvSpPr txBox="1">
              <a:spLocks noChangeArrowheads="1"/>
            </p:cNvSpPr>
            <p:nvPr/>
          </p:nvSpPr>
          <p:spPr bwMode="auto">
            <a:xfrm>
              <a:off x="5733350" y="2249620"/>
              <a:ext cx="1655829" cy="554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tarif-</a:t>
              </a:r>
              <a:b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</a:b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politisch</a:t>
              </a:r>
            </a:p>
          </p:txBody>
        </p:sp>
        <p:sp>
          <p:nvSpPr>
            <p:cNvPr id="66572" name="Inhaltsplatzhalter 2"/>
            <p:cNvSpPr txBox="1">
              <a:spLocks/>
            </p:cNvSpPr>
            <p:nvPr/>
          </p:nvSpPr>
          <p:spPr bwMode="auto">
            <a:xfrm>
              <a:off x="7273288" y="2276607"/>
              <a:ext cx="1458971" cy="52542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4" name="Textfeld 60"/>
            <p:cNvSpPr txBox="1">
              <a:spLocks noChangeArrowheads="1"/>
            </p:cNvSpPr>
            <p:nvPr/>
          </p:nvSpPr>
          <p:spPr bwMode="auto">
            <a:xfrm>
              <a:off x="7273288" y="2251208"/>
              <a:ext cx="1655829" cy="5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betriebs-</a:t>
              </a:r>
              <a:b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</a:b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politisch</a:t>
              </a:r>
            </a:p>
          </p:txBody>
        </p:sp>
        <p:sp>
          <p:nvSpPr>
            <p:cNvPr id="66574" name="Inhaltsplatzhalter 2"/>
            <p:cNvSpPr txBox="1">
              <a:spLocks/>
            </p:cNvSpPr>
            <p:nvPr/>
          </p:nvSpPr>
          <p:spPr bwMode="auto">
            <a:xfrm>
              <a:off x="8800524" y="2276607"/>
              <a:ext cx="1458971" cy="52542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6" name="Textfeld 60"/>
            <p:cNvSpPr txBox="1">
              <a:spLocks noChangeArrowheads="1"/>
            </p:cNvSpPr>
            <p:nvPr/>
          </p:nvSpPr>
          <p:spPr bwMode="auto">
            <a:xfrm>
              <a:off x="8800524" y="2251208"/>
              <a:ext cx="1655829" cy="5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organisations-politisch</a:t>
              </a:r>
            </a:p>
          </p:txBody>
        </p:sp>
        <p:sp>
          <p:nvSpPr>
            <p:cNvPr id="66576" name="Inhaltsplatzhalter 2"/>
            <p:cNvSpPr txBox="1">
              <a:spLocks/>
            </p:cNvSpPr>
            <p:nvPr/>
          </p:nvSpPr>
          <p:spPr bwMode="auto">
            <a:xfrm>
              <a:off x="907156" y="5059305"/>
              <a:ext cx="1670117" cy="34287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577" name="Textfeld 57"/>
            <p:cNvSpPr txBox="1">
              <a:spLocks noChangeArrowheads="1"/>
            </p:cNvSpPr>
            <p:nvPr/>
          </p:nvSpPr>
          <p:spPr bwMode="auto">
            <a:xfrm>
              <a:off x="897298" y="5076767"/>
              <a:ext cx="1787659" cy="475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6" tIns="45718" rIns="91436" bIns="45718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801654" eaLnBrk="1" hangingPunct="1">
                <a:buNone/>
              </a:pPr>
              <a:r>
                <a:rPr lang="de-DE" sz="1100">
                  <a:solidFill>
                    <a:srgbClr val="000000"/>
                  </a:solidFill>
                </a:rPr>
                <a:t>(Junge) Beschäftigte</a:t>
              </a:r>
            </a:p>
            <a:p>
              <a:pPr defTabSz="801654" eaLnBrk="1" hangingPunct="1">
                <a:buNone/>
              </a:pPr>
              <a:endParaRPr lang="de-DE" sz="1100">
                <a:solidFill>
                  <a:srgbClr val="000000"/>
                </a:solidFill>
              </a:endParaRPr>
            </a:p>
          </p:txBody>
        </p:sp>
        <p:sp>
          <p:nvSpPr>
            <p:cNvPr id="66578" name="Inhaltsplatzhalter 2"/>
            <p:cNvSpPr txBox="1">
              <a:spLocks/>
            </p:cNvSpPr>
            <p:nvPr/>
          </p:nvSpPr>
          <p:spPr bwMode="auto">
            <a:xfrm>
              <a:off x="889692" y="3721134"/>
              <a:ext cx="1690756" cy="344464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579" name="Textfeld 57"/>
            <p:cNvSpPr txBox="1">
              <a:spLocks noChangeArrowheads="1"/>
            </p:cNvSpPr>
            <p:nvPr/>
          </p:nvSpPr>
          <p:spPr bwMode="auto">
            <a:xfrm>
              <a:off x="913174" y="3708435"/>
              <a:ext cx="1667001" cy="32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6" tIns="45718" rIns="91436" bIns="45718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801654" eaLnBrk="1" hangingPunct="1">
                <a:buNone/>
              </a:pPr>
              <a:r>
                <a:rPr lang="de-DE" sz="1300">
                  <a:solidFill>
                    <a:srgbClr val="000000"/>
                  </a:solidFill>
                </a:rPr>
                <a:t>Schüler</a:t>
              </a:r>
            </a:p>
          </p:txBody>
        </p:sp>
        <p:sp>
          <p:nvSpPr>
            <p:cNvPr id="66580" name="Inhaltsplatzhalter 2"/>
            <p:cNvSpPr txBox="1">
              <a:spLocks/>
            </p:cNvSpPr>
            <p:nvPr/>
          </p:nvSpPr>
          <p:spPr bwMode="auto">
            <a:xfrm>
              <a:off x="889692" y="2873466"/>
              <a:ext cx="1690756" cy="34287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22" name="Textfeld 57"/>
            <p:cNvSpPr txBox="1">
              <a:spLocks noChangeArrowheads="1"/>
            </p:cNvSpPr>
            <p:nvPr/>
          </p:nvSpPr>
          <p:spPr bwMode="auto">
            <a:xfrm>
              <a:off x="913506" y="2849655"/>
              <a:ext cx="1666942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Lehrende	</a:t>
              </a:r>
            </a:p>
          </p:txBody>
        </p:sp>
        <p:sp>
          <p:nvSpPr>
            <p:cNvPr id="66582" name="Inhaltsplatzhalter 2"/>
            <p:cNvSpPr txBox="1">
              <a:spLocks/>
            </p:cNvSpPr>
            <p:nvPr/>
          </p:nvSpPr>
          <p:spPr bwMode="auto">
            <a:xfrm>
              <a:off x="889692" y="3295713"/>
              <a:ext cx="1687581" cy="344464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24" name="Textfeld 57"/>
            <p:cNvSpPr txBox="1">
              <a:spLocks noChangeArrowheads="1"/>
            </p:cNvSpPr>
            <p:nvPr/>
          </p:nvSpPr>
          <p:spPr bwMode="auto">
            <a:xfrm>
              <a:off x="924618" y="3284600"/>
              <a:ext cx="1666942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Eltern</a:t>
              </a:r>
            </a:p>
          </p:txBody>
        </p:sp>
        <p:sp>
          <p:nvSpPr>
            <p:cNvPr id="66584" name="Inhaltsplatzhalter 2"/>
            <p:cNvSpPr txBox="1">
              <a:spLocks/>
            </p:cNvSpPr>
            <p:nvPr/>
          </p:nvSpPr>
          <p:spPr bwMode="auto">
            <a:xfrm>
              <a:off x="900805" y="6816550"/>
              <a:ext cx="1690755" cy="344464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26" name="Textfeld 57"/>
            <p:cNvSpPr txBox="1">
              <a:spLocks noChangeArrowheads="1"/>
            </p:cNvSpPr>
            <p:nvPr/>
          </p:nvSpPr>
          <p:spPr bwMode="auto">
            <a:xfrm>
              <a:off x="911918" y="6826074"/>
              <a:ext cx="1666942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Gewerkschafter</a:t>
              </a:r>
            </a:p>
          </p:txBody>
        </p:sp>
        <p:sp>
          <p:nvSpPr>
            <p:cNvPr id="66586" name="Inhaltsplatzhalter 2"/>
            <p:cNvSpPr txBox="1">
              <a:spLocks/>
            </p:cNvSpPr>
            <p:nvPr/>
          </p:nvSpPr>
          <p:spPr bwMode="auto">
            <a:xfrm>
              <a:off x="900805" y="5951420"/>
              <a:ext cx="1690755" cy="34287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28" name="Textfeld 57"/>
            <p:cNvSpPr txBox="1">
              <a:spLocks noChangeArrowheads="1"/>
            </p:cNvSpPr>
            <p:nvPr/>
          </p:nvSpPr>
          <p:spPr bwMode="auto">
            <a:xfrm>
              <a:off x="924618" y="5938721"/>
              <a:ext cx="1666942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Politiker</a:t>
              </a:r>
            </a:p>
          </p:txBody>
        </p:sp>
        <p:sp>
          <p:nvSpPr>
            <p:cNvPr id="66588" name="Inhaltsplatzhalter 2"/>
            <p:cNvSpPr txBox="1">
              <a:spLocks/>
            </p:cNvSpPr>
            <p:nvPr/>
          </p:nvSpPr>
          <p:spPr bwMode="auto">
            <a:xfrm>
              <a:off x="889692" y="4167191"/>
              <a:ext cx="1687581" cy="34446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30" name="Textfeld 57"/>
            <p:cNvSpPr txBox="1">
              <a:spLocks noChangeArrowheads="1"/>
            </p:cNvSpPr>
            <p:nvPr/>
          </p:nvSpPr>
          <p:spPr bwMode="auto">
            <a:xfrm>
              <a:off x="911918" y="4102108"/>
              <a:ext cx="1752671" cy="475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1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Studierende, Dual- u. Werkstudierende</a:t>
              </a:r>
            </a:p>
          </p:txBody>
        </p:sp>
        <p:sp>
          <p:nvSpPr>
            <p:cNvPr id="31" name="Textfeld 54"/>
            <p:cNvSpPr txBox="1">
              <a:spLocks noChangeArrowheads="1"/>
            </p:cNvSpPr>
            <p:nvPr/>
          </p:nvSpPr>
          <p:spPr bwMode="auto">
            <a:xfrm>
              <a:off x="4698259" y="1975002"/>
              <a:ext cx="3537093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algn="ctr"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b="1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Handlungsfelder</a:t>
              </a:r>
            </a:p>
          </p:txBody>
        </p:sp>
        <p:sp>
          <p:nvSpPr>
            <p:cNvPr id="66591" name="Inhaltsplatzhalter 2"/>
            <p:cNvSpPr txBox="1">
              <a:spLocks/>
            </p:cNvSpPr>
            <p:nvPr/>
          </p:nvSpPr>
          <p:spPr bwMode="auto">
            <a:xfrm>
              <a:off x="897630" y="6378429"/>
              <a:ext cx="1689168" cy="34287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33" name="Textfeld 57"/>
            <p:cNvSpPr txBox="1">
              <a:spLocks noChangeArrowheads="1"/>
            </p:cNvSpPr>
            <p:nvPr/>
          </p:nvSpPr>
          <p:spPr bwMode="auto">
            <a:xfrm>
              <a:off x="921443" y="6365730"/>
              <a:ext cx="1665355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Journalisten</a:t>
              </a:r>
            </a:p>
          </p:txBody>
        </p:sp>
        <p:sp>
          <p:nvSpPr>
            <p:cNvPr id="66593" name="Inhaltsplatzhalter 2"/>
            <p:cNvSpPr txBox="1">
              <a:spLocks/>
            </p:cNvSpPr>
            <p:nvPr/>
          </p:nvSpPr>
          <p:spPr bwMode="auto">
            <a:xfrm>
              <a:off x="2653476" y="4611661"/>
              <a:ext cx="1458971" cy="360339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35" name="Textfeld 68"/>
            <p:cNvSpPr txBox="1">
              <a:spLocks noChangeArrowheads="1"/>
            </p:cNvSpPr>
            <p:nvPr/>
          </p:nvSpPr>
          <p:spPr bwMode="auto">
            <a:xfrm>
              <a:off x="2653476" y="4611661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595" name="Inhaltsplatzhalter 2"/>
            <p:cNvSpPr txBox="1">
              <a:spLocks/>
            </p:cNvSpPr>
            <p:nvPr/>
          </p:nvSpPr>
          <p:spPr bwMode="auto">
            <a:xfrm>
              <a:off x="4193413" y="4624360"/>
              <a:ext cx="1458971" cy="36033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596" name="Inhaltsplatzhalter 2"/>
            <p:cNvSpPr txBox="1">
              <a:spLocks/>
            </p:cNvSpPr>
            <p:nvPr/>
          </p:nvSpPr>
          <p:spPr bwMode="auto">
            <a:xfrm>
              <a:off x="5727000" y="4611661"/>
              <a:ext cx="1458971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38" name="Textfeld 68"/>
            <p:cNvSpPr txBox="1">
              <a:spLocks noChangeArrowheads="1"/>
            </p:cNvSpPr>
            <p:nvPr/>
          </p:nvSpPr>
          <p:spPr bwMode="auto">
            <a:xfrm>
              <a:off x="5727000" y="4600549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598" name="Inhaltsplatzhalter 2"/>
            <p:cNvSpPr txBox="1">
              <a:spLocks/>
            </p:cNvSpPr>
            <p:nvPr/>
          </p:nvSpPr>
          <p:spPr bwMode="auto">
            <a:xfrm>
              <a:off x="7271699" y="4611661"/>
              <a:ext cx="1458972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40" name="Textfeld 68"/>
            <p:cNvSpPr txBox="1">
              <a:spLocks noChangeArrowheads="1"/>
            </p:cNvSpPr>
            <p:nvPr/>
          </p:nvSpPr>
          <p:spPr bwMode="auto">
            <a:xfrm>
              <a:off x="7271699" y="4591025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00" name="Inhaltsplatzhalter 2"/>
            <p:cNvSpPr txBox="1">
              <a:spLocks/>
            </p:cNvSpPr>
            <p:nvPr/>
          </p:nvSpPr>
          <p:spPr bwMode="auto">
            <a:xfrm>
              <a:off x="8794174" y="4613249"/>
              <a:ext cx="1458971" cy="36033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01" name="Inhaltsplatzhalter 2"/>
            <p:cNvSpPr txBox="1">
              <a:spLocks/>
            </p:cNvSpPr>
            <p:nvPr/>
          </p:nvSpPr>
          <p:spPr bwMode="auto">
            <a:xfrm>
              <a:off x="2664589" y="5059305"/>
              <a:ext cx="1458972" cy="360339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43" name="Textfeld 68"/>
            <p:cNvSpPr txBox="1">
              <a:spLocks noChangeArrowheads="1"/>
            </p:cNvSpPr>
            <p:nvPr/>
          </p:nvSpPr>
          <p:spPr bwMode="auto">
            <a:xfrm>
              <a:off x="2664589" y="5059305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03" name="Inhaltsplatzhalter 2"/>
            <p:cNvSpPr txBox="1">
              <a:spLocks/>
            </p:cNvSpPr>
            <p:nvPr/>
          </p:nvSpPr>
          <p:spPr bwMode="auto">
            <a:xfrm>
              <a:off x="4204526" y="5073592"/>
              <a:ext cx="1458972" cy="35875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04" name="Inhaltsplatzhalter 2"/>
            <p:cNvSpPr txBox="1">
              <a:spLocks/>
            </p:cNvSpPr>
            <p:nvPr/>
          </p:nvSpPr>
          <p:spPr bwMode="auto">
            <a:xfrm>
              <a:off x="7268524" y="5075179"/>
              <a:ext cx="1458972" cy="358751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46" name="Textfeld 68"/>
            <p:cNvSpPr txBox="1">
              <a:spLocks noChangeArrowheads="1"/>
            </p:cNvSpPr>
            <p:nvPr/>
          </p:nvSpPr>
          <p:spPr bwMode="auto">
            <a:xfrm>
              <a:off x="7279638" y="5048194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06" name="Inhaltsplatzhalter 2"/>
            <p:cNvSpPr txBox="1">
              <a:spLocks/>
            </p:cNvSpPr>
            <p:nvPr/>
          </p:nvSpPr>
          <p:spPr bwMode="auto">
            <a:xfrm>
              <a:off x="8806874" y="5073592"/>
              <a:ext cx="1457384" cy="36033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07" name="Inhaltsplatzhalter 2"/>
            <p:cNvSpPr txBox="1">
              <a:spLocks/>
            </p:cNvSpPr>
            <p:nvPr/>
          </p:nvSpPr>
          <p:spPr bwMode="auto">
            <a:xfrm>
              <a:off x="2648713" y="4167191"/>
              <a:ext cx="1457384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49" name="Textfeld 68"/>
            <p:cNvSpPr txBox="1">
              <a:spLocks noChangeArrowheads="1"/>
            </p:cNvSpPr>
            <p:nvPr/>
          </p:nvSpPr>
          <p:spPr bwMode="auto">
            <a:xfrm>
              <a:off x="2648713" y="4157666"/>
              <a:ext cx="1457384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09" name="Inhaltsplatzhalter 2"/>
            <p:cNvSpPr txBox="1">
              <a:spLocks/>
            </p:cNvSpPr>
            <p:nvPr/>
          </p:nvSpPr>
          <p:spPr bwMode="auto">
            <a:xfrm>
              <a:off x="4188650" y="4167191"/>
              <a:ext cx="1458972" cy="360339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51" name="Textfeld 68"/>
            <p:cNvSpPr txBox="1">
              <a:spLocks noChangeArrowheads="1"/>
            </p:cNvSpPr>
            <p:nvPr/>
          </p:nvSpPr>
          <p:spPr bwMode="auto">
            <a:xfrm>
              <a:off x="4188650" y="4148142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11" name="Inhaltsplatzhalter 2"/>
            <p:cNvSpPr txBox="1">
              <a:spLocks/>
            </p:cNvSpPr>
            <p:nvPr/>
          </p:nvSpPr>
          <p:spPr bwMode="auto">
            <a:xfrm>
              <a:off x="5722237" y="4167191"/>
              <a:ext cx="1458972" cy="36033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12" name="Inhaltsplatzhalter 2"/>
            <p:cNvSpPr txBox="1">
              <a:spLocks/>
            </p:cNvSpPr>
            <p:nvPr/>
          </p:nvSpPr>
          <p:spPr bwMode="auto">
            <a:xfrm>
              <a:off x="7262174" y="4167191"/>
              <a:ext cx="1458972" cy="36033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13" name="Inhaltsplatzhalter 2"/>
            <p:cNvSpPr txBox="1">
              <a:spLocks/>
            </p:cNvSpPr>
            <p:nvPr/>
          </p:nvSpPr>
          <p:spPr bwMode="auto">
            <a:xfrm>
              <a:off x="8789411" y="4167191"/>
              <a:ext cx="1458972" cy="36033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14" name="Inhaltsplatzhalter 2"/>
            <p:cNvSpPr txBox="1">
              <a:spLocks/>
            </p:cNvSpPr>
            <p:nvPr/>
          </p:nvSpPr>
          <p:spPr bwMode="auto">
            <a:xfrm>
              <a:off x="2648713" y="3721134"/>
              <a:ext cx="1457384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66615" name="Inhaltsplatzhalter 2"/>
            <p:cNvSpPr txBox="1">
              <a:spLocks/>
            </p:cNvSpPr>
            <p:nvPr/>
          </p:nvSpPr>
          <p:spPr bwMode="auto">
            <a:xfrm>
              <a:off x="4188650" y="3721134"/>
              <a:ext cx="1458972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16" name="Inhaltsplatzhalter 2"/>
            <p:cNvSpPr txBox="1">
              <a:spLocks/>
            </p:cNvSpPr>
            <p:nvPr/>
          </p:nvSpPr>
          <p:spPr bwMode="auto">
            <a:xfrm>
              <a:off x="5722237" y="3721134"/>
              <a:ext cx="1458972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17" name="Inhaltsplatzhalter 2"/>
            <p:cNvSpPr txBox="1">
              <a:spLocks/>
            </p:cNvSpPr>
            <p:nvPr/>
          </p:nvSpPr>
          <p:spPr bwMode="auto">
            <a:xfrm>
              <a:off x="7262174" y="3721134"/>
              <a:ext cx="1458972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59" name="Textfeld 68"/>
            <p:cNvSpPr txBox="1">
              <a:spLocks noChangeArrowheads="1"/>
            </p:cNvSpPr>
            <p:nvPr/>
          </p:nvSpPr>
          <p:spPr bwMode="auto">
            <a:xfrm>
              <a:off x="7262174" y="3748119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de-DE" sz="1400" kern="0" dirty="0">
                <a:solidFill>
                  <a:sysClr val="windowText" lastClr="000000"/>
                </a:solidFill>
                <a:latin typeface="Arial"/>
                <a:ea typeface="Klavika Light" pitchFamily="-83" charset="0"/>
                <a:cs typeface="Arial"/>
              </a:endParaRPr>
            </a:p>
          </p:txBody>
        </p:sp>
        <p:sp>
          <p:nvSpPr>
            <p:cNvPr id="66619" name="Inhaltsplatzhalter 2"/>
            <p:cNvSpPr txBox="1">
              <a:spLocks/>
            </p:cNvSpPr>
            <p:nvPr/>
          </p:nvSpPr>
          <p:spPr bwMode="auto">
            <a:xfrm>
              <a:off x="8789411" y="3721134"/>
              <a:ext cx="1458972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20" name="Inhaltsplatzhalter 2"/>
            <p:cNvSpPr txBox="1">
              <a:spLocks/>
            </p:cNvSpPr>
            <p:nvPr/>
          </p:nvSpPr>
          <p:spPr bwMode="auto">
            <a:xfrm>
              <a:off x="4188650" y="2873466"/>
              <a:ext cx="1458972" cy="36033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2" name="Textfeld 68"/>
            <p:cNvSpPr txBox="1">
              <a:spLocks noChangeArrowheads="1"/>
            </p:cNvSpPr>
            <p:nvPr/>
          </p:nvSpPr>
          <p:spPr bwMode="auto">
            <a:xfrm>
              <a:off x="4188650" y="2862354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22" name="Inhaltsplatzhalter 2"/>
            <p:cNvSpPr txBox="1">
              <a:spLocks/>
            </p:cNvSpPr>
            <p:nvPr/>
          </p:nvSpPr>
          <p:spPr bwMode="auto">
            <a:xfrm>
              <a:off x="5734937" y="2873466"/>
              <a:ext cx="1458972" cy="36033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23" name="Inhaltsplatzhalter 2"/>
            <p:cNvSpPr txBox="1">
              <a:spLocks/>
            </p:cNvSpPr>
            <p:nvPr/>
          </p:nvSpPr>
          <p:spPr bwMode="auto">
            <a:xfrm>
              <a:off x="7262174" y="2863942"/>
              <a:ext cx="1458972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5" name="Textfeld 68"/>
            <p:cNvSpPr txBox="1">
              <a:spLocks noChangeArrowheads="1"/>
            </p:cNvSpPr>
            <p:nvPr/>
          </p:nvSpPr>
          <p:spPr bwMode="auto">
            <a:xfrm>
              <a:off x="7262174" y="2873466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de-DE" sz="1400" kern="0" dirty="0">
                <a:solidFill>
                  <a:sysClr val="windowText" lastClr="000000"/>
                </a:solidFill>
                <a:latin typeface="Arial"/>
                <a:ea typeface="Klavika Light" pitchFamily="-83" charset="0"/>
                <a:cs typeface="Arial"/>
              </a:endParaRPr>
            </a:p>
          </p:txBody>
        </p:sp>
        <p:sp>
          <p:nvSpPr>
            <p:cNvPr id="66625" name="Inhaltsplatzhalter 2"/>
            <p:cNvSpPr txBox="1">
              <a:spLocks/>
            </p:cNvSpPr>
            <p:nvPr/>
          </p:nvSpPr>
          <p:spPr bwMode="auto">
            <a:xfrm>
              <a:off x="8789411" y="2873466"/>
              <a:ext cx="1458972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26" name="Inhaltsplatzhalter 2"/>
            <p:cNvSpPr txBox="1">
              <a:spLocks/>
            </p:cNvSpPr>
            <p:nvPr/>
          </p:nvSpPr>
          <p:spPr bwMode="auto">
            <a:xfrm>
              <a:off x="2658238" y="3284600"/>
              <a:ext cx="1458972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68" name="Textfeld 68"/>
            <p:cNvSpPr txBox="1">
              <a:spLocks noChangeArrowheads="1"/>
            </p:cNvSpPr>
            <p:nvPr/>
          </p:nvSpPr>
          <p:spPr bwMode="auto">
            <a:xfrm>
              <a:off x="2647126" y="3287775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28" name="Inhaltsplatzhalter 2"/>
            <p:cNvSpPr txBox="1">
              <a:spLocks/>
            </p:cNvSpPr>
            <p:nvPr/>
          </p:nvSpPr>
          <p:spPr bwMode="auto">
            <a:xfrm>
              <a:off x="4199764" y="3297300"/>
              <a:ext cx="1458971" cy="360339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70" name="Textfeld 68"/>
            <p:cNvSpPr txBox="1">
              <a:spLocks noChangeArrowheads="1"/>
            </p:cNvSpPr>
            <p:nvPr/>
          </p:nvSpPr>
          <p:spPr bwMode="auto">
            <a:xfrm>
              <a:off x="4199764" y="3297300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30" name="Inhaltsplatzhalter 2"/>
            <p:cNvSpPr txBox="1">
              <a:spLocks/>
            </p:cNvSpPr>
            <p:nvPr/>
          </p:nvSpPr>
          <p:spPr bwMode="auto">
            <a:xfrm>
              <a:off x="5733350" y="3297300"/>
              <a:ext cx="1458971" cy="360339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31" name="Inhaltsplatzhalter 2"/>
            <p:cNvSpPr txBox="1">
              <a:spLocks/>
            </p:cNvSpPr>
            <p:nvPr/>
          </p:nvSpPr>
          <p:spPr bwMode="auto">
            <a:xfrm>
              <a:off x="7273288" y="3298887"/>
              <a:ext cx="1458971" cy="36033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73" name="Textfeld 68"/>
            <p:cNvSpPr txBox="1">
              <a:spLocks noChangeArrowheads="1"/>
            </p:cNvSpPr>
            <p:nvPr/>
          </p:nvSpPr>
          <p:spPr bwMode="auto">
            <a:xfrm>
              <a:off x="7273288" y="3298887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33" name="Inhaltsplatzhalter 2"/>
            <p:cNvSpPr txBox="1">
              <a:spLocks/>
            </p:cNvSpPr>
            <p:nvPr/>
          </p:nvSpPr>
          <p:spPr bwMode="auto">
            <a:xfrm>
              <a:off x="8800524" y="3298887"/>
              <a:ext cx="1458971" cy="36033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34" name="Inhaltsplatzhalter 2"/>
            <p:cNvSpPr txBox="1">
              <a:spLocks/>
            </p:cNvSpPr>
            <p:nvPr/>
          </p:nvSpPr>
          <p:spPr bwMode="auto">
            <a:xfrm>
              <a:off x="4199764" y="6818136"/>
              <a:ext cx="1458971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76" name="Textfeld 68"/>
            <p:cNvSpPr txBox="1">
              <a:spLocks noChangeArrowheads="1"/>
            </p:cNvSpPr>
            <p:nvPr/>
          </p:nvSpPr>
          <p:spPr bwMode="auto">
            <a:xfrm>
              <a:off x="4199764" y="6807025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36" name="Inhaltsplatzhalter 2"/>
            <p:cNvSpPr txBox="1">
              <a:spLocks/>
            </p:cNvSpPr>
            <p:nvPr/>
          </p:nvSpPr>
          <p:spPr bwMode="auto">
            <a:xfrm>
              <a:off x="7273288" y="6819724"/>
              <a:ext cx="1458971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78" name="Textfeld 68"/>
            <p:cNvSpPr txBox="1">
              <a:spLocks noChangeArrowheads="1"/>
            </p:cNvSpPr>
            <p:nvPr/>
          </p:nvSpPr>
          <p:spPr bwMode="auto">
            <a:xfrm>
              <a:off x="7273288" y="6808612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38" name="Inhaltsplatzhalter 2"/>
            <p:cNvSpPr txBox="1">
              <a:spLocks/>
            </p:cNvSpPr>
            <p:nvPr/>
          </p:nvSpPr>
          <p:spPr bwMode="auto">
            <a:xfrm>
              <a:off x="8800524" y="6819724"/>
              <a:ext cx="1458971" cy="360338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80" name="Textfeld 68"/>
            <p:cNvSpPr txBox="1">
              <a:spLocks noChangeArrowheads="1"/>
            </p:cNvSpPr>
            <p:nvPr/>
          </p:nvSpPr>
          <p:spPr bwMode="auto">
            <a:xfrm>
              <a:off x="8800524" y="6807025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40" name="Inhaltsplatzhalter 2"/>
            <p:cNvSpPr txBox="1">
              <a:spLocks/>
            </p:cNvSpPr>
            <p:nvPr/>
          </p:nvSpPr>
          <p:spPr bwMode="auto">
            <a:xfrm>
              <a:off x="2658238" y="5948245"/>
              <a:ext cx="1458972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82" name="Textfeld 68"/>
            <p:cNvSpPr txBox="1">
              <a:spLocks noChangeArrowheads="1"/>
            </p:cNvSpPr>
            <p:nvPr/>
          </p:nvSpPr>
          <p:spPr bwMode="auto">
            <a:xfrm>
              <a:off x="2658238" y="5914911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42" name="Inhaltsplatzhalter 2"/>
            <p:cNvSpPr txBox="1">
              <a:spLocks/>
            </p:cNvSpPr>
            <p:nvPr/>
          </p:nvSpPr>
          <p:spPr bwMode="auto">
            <a:xfrm>
              <a:off x="4199764" y="5940309"/>
              <a:ext cx="1458971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84" name="Textfeld 68"/>
            <p:cNvSpPr txBox="1">
              <a:spLocks noChangeArrowheads="1"/>
            </p:cNvSpPr>
            <p:nvPr/>
          </p:nvSpPr>
          <p:spPr bwMode="auto">
            <a:xfrm>
              <a:off x="4199764" y="5916497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44" name="Inhaltsplatzhalter 2"/>
            <p:cNvSpPr txBox="1">
              <a:spLocks/>
            </p:cNvSpPr>
            <p:nvPr/>
          </p:nvSpPr>
          <p:spPr bwMode="auto">
            <a:xfrm>
              <a:off x="5733350" y="5940309"/>
              <a:ext cx="1458971" cy="36033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45" name="Inhaltsplatzhalter 2"/>
            <p:cNvSpPr txBox="1">
              <a:spLocks/>
            </p:cNvSpPr>
            <p:nvPr/>
          </p:nvSpPr>
          <p:spPr bwMode="auto">
            <a:xfrm>
              <a:off x="7273288" y="5929197"/>
              <a:ext cx="1458971" cy="360339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87" name="Textfeld 68"/>
            <p:cNvSpPr txBox="1">
              <a:spLocks noChangeArrowheads="1"/>
            </p:cNvSpPr>
            <p:nvPr/>
          </p:nvSpPr>
          <p:spPr bwMode="auto">
            <a:xfrm>
              <a:off x="7273288" y="5918085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47" name="Inhaltsplatzhalter 2"/>
            <p:cNvSpPr txBox="1">
              <a:spLocks/>
            </p:cNvSpPr>
            <p:nvPr/>
          </p:nvSpPr>
          <p:spPr bwMode="auto">
            <a:xfrm>
              <a:off x="8800524" y="5929197"/>
              <a:ext cx="1458971" cy="360339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89" name="Textfeld 68"/>
            <p:cNvSpPr txBox="1">
              <a:spLocks noChangeArrowheads="1"/>
            </p:cNvSpPr>
            <p:nvPr/>
          </p:nvSpPr>
          <p:spPr bwMode="auto">
            <a:xfrm>
              <a:off x="8800524" y="5918085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49" name="Inhaltsplatzhalter 2"/>
            <p:cNvSpPr txBox="1">
              <a:spLocks/>
            </p:cNvSpPr>
            <p:nvPr/>
          </p:nvSpPr>
          <p:spPr bwMode="auto">
            <a:xfrm>
              <a:off x="2670939" y="6819724"/>
              <a:ext cx="1458972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66650" name="Inhaltsplatzhalter 2"/>
            <p:cNvSpPr txBox="1">
              <a:spLocks/>
            </p:cNvSpPr>
            <p:nvPr/>
          </p:nvSpPr>
          <p:spPr bwMode="auto">
            <a:xfrm>
              <a:off x="5734937" y="6819724"/>
              <a:ext cx="1458972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92" name="Textfeld 68"/>
            <p:cNvSpPr txBox="1">
              <a:spLocks noChangeArrowheads="1"/>
            </p:cNvSpPr>
            <p:nvPr/>
          </p:nvSpPr>
          <p:spPr bwMode="auto">
            <a:xfrm>
              <a:off x="5734937" y="6808612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52" name="Inhaltsplatzhalter 2"/>
            <p:cNvSpPr txBox="1">
              <a:spLocks/>
            </p:cNvSpPr>
            <p:nvPr/>
          </p:nvSpPr>
          <p:spPr bwMode="auto">
            <a:xfrm>
              <a:off x="5730175" y="5075179"/>
              <a:ext cx="1458971" cy="358751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94" name="Textfeld 68"/>
            <p:cNvSpPr txBox="1">
              <a:spLocks noChangeArrowheads="1"/>
            </p:cNvSpPr>
            <p:nvPr/>
          </p:nvSpPr>
          <p:spPr bwMode="auto">
            <a:xfrm>
              <a:off x="5741288" y="5048194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95" name="Textfeld 68"/>
            <p:cNvSpPr txBox="1">
              <a:spLocks noChangeArrowheads="1"/>
            </p:cNvSpPr>
            <p:nvPr/>
          </p:nvSpPr>
          <p:spPr bwMode="auto">
            <a:xfrm>
              <a:off x="5720650" y="2863942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55" name="Inhaltsplatzhalter 2"/>
            <p:cNvSpPr txBox="1">
              <a:spLocks/>
            </p:cNvSpPr>
            <p:nvPr/>
          </p:nvSpPr>
          <p:spPr bwMode="auto">
            <a:xfrm>
              <a:off x="2658238" y="6375254"/>
              <a:ext cx="1458972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97" name="Textfeld 68"/>
            <p:cNvSpPr txBox="1">
              <a:spLocks noChangeArrowheads="1"/>
            </p:cNvSpPr>
            <p:nvPr/>
          </p:nvSpPr>
          <p:spPr bwMode="auto">
            <a:xfrm>
              <a:off x="2658238" y="6364142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57" name="Inhaltsplatzhalter 2"/>
            <p:cNvSpPr txBox="1">
              <a:spLocks/>
            </p:cNvSpPr>
            <p:nvPr/>
          </p:nvSpPr>
          <p:spPr bwMode="auto">
            <a:xfrm>
              <a:off x="4199764" y="6376841"/>
              <a:ext cx="1458971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99" name="Textfeld 68"/>
            <p:cNvSpPr txBox="1">
              <a:spLocks noChangeArrowheads="1"/>
            </p:cNvSpPr>
            <p:nvPr/>
          </p:nvSpPr>
          <p:spPr bwMode="auto">
            <a:xfrm>
              <a:off x="4199764" y="6365730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59" name="Inhaltsplatzhalter 2"/>
            <p:cNvSpPr txBox="1">
              <a:spLocks/>
            </p:cNvSpPr>
            <p:nvPr/>
          </p:nvSpPr>
          <p:spPr bwMode="auto">
            <a:xfrm>
              <a:off x="5733350" y="6376841"/>
              <a:ext cx="1458971" cy="36033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101" name="Textfeld 68"/>
            <p:cNvSpPr txBox="1">
              <a:spLocks noChangeArrowheads="1"/>
            </p:cNvSpPr>
            <p:nvPr/>
          </p:nvSpPr>
          <p:spPr bwMode="auto">
            <a:xfrm>
              <a:off x="5733350" y="6364142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61" name="Inhaltsplatzhalter 2"/>
            <p:cNvSpPr txBox="1">
              <a:spLocks/>
            </p:cNvSpPr>
            <p:nvPr/>
          </p:nvSpPr>
          <p:spPr bwMode="auto">
            <a:xfrm>
              <a:off x="7273288" y="6378429"/>
              <a:ext cx="1458971" cy="36033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62" name="Inhaltsplatzhalter 2"/>
            <p:cNvSpPr txBox="1">
              <a:spLocks/>
            </p:cNvSpPr>
            <p:nvPr/>
          </p:nvSpPr>
          <p:spPr bwMode="auto">
            <a:xfrm>
              <a:off x="8800524" y="6378429"/>
              <a:ext cx="1458971" cy="36033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04" name="Textfeld 68"/>
            <p:cNvSpPr txBox="1">
              <a:spLocks noChangeArrowheads="1"/>
            </p:cNvSpPr>
            <p:nvPr/>
          </p:nvSpPr>
          <p:spPr bwMode="auto">
            <a:xfrm>
              <a:off x="2648713" y="3708435"/>
              <a:ext cx="1457384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105" name="Textfeld 68"/>
            <p:cNvSpPr txBox="1">
              <a:spLocks noChangeArrowheads="1"/>
            </p:cNvSpPr>
            <p:nvPr/>
          </p:nvSpPr>
          <p:spPr bwMode="auto">
            <a:xfrm>
              <a:off x="7273288" y="6364142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106" name="Textfeld 68"/>
            <p:cNvSpPr txBox="1">
              <a:spLocks noChangeArrowheads="1"/>
            </p:cNvSpPr>
            <p:nvPr/>
          </p:nvSpPr>
          <p:spPr bwMode="auto">
            <a:xfrm>
              <a:off x="8800524" y="6364142"/>
              <a:ext cx="1458971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107" name="Textfeld 68"/>
            <p:cNvSpPr txBox="1">
              <a:spLocks noChangeArrowheads="1"/>
            </p:cNvSpPr>
            <p:nvPr/>
          </p:nvSpPr>
          <p:spPr bwMode="auto">
            <a:xfrm>
              <a:off x="5723825" y="5905386"/>
              <a:ext cx="1458971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108" name="Textfeld 68"/>
            <p:cNvSpPr txBox="1">
              <a:spLocks noChangeArrowheads="1"/>
            </p:cNvSpPr>
            <p:nvPr/>
          </p:nvSpPr>
          <p:spPr bwMode="auto">
            <a:xfrm>
              <a:off x="2670939" y="6808612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68" name="Inhaltsplatzhalter 2"/>
            <p:cNvSpPr txBox="1">
              <a:spLocks/>
            </p:cNvSpPr>
            <p:nvPr/>
          </p:nvSpPr>
          <p:spPr bwMode="auto">
            <a:xfrm>
              <a:off x="2670939" y="2873466"/>
              <a:ext cx="1458972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110" name="Textfeld 68"/>
            <p:cNvSpPr txBox="1">
              <a:spLocks noChangeArrowheads="1"/>
            </p:cNvSpPr>
            <p:nvPr/>
          </p:nvSpPr>
          <p:spPr bwMode="auto">
            <a:xfrm>
              <a:off x="2658238" y="2865529"/>
              <a:ext cx="1458972" cy="338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70" name="Inhaltsplatzhalter 2"/>
            <p:cNvSpPr txBox="1">
              <a:spLocks/>
            </p:cNvSpPr>
            <p:nvPr/>
          </p:nvSpPr>
          <p:spPr bwMode="auto">
            <a:xfrm>
              <a:off x="900805" y="5518062"/>
              <a:ext cx="1676468" cy="342877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12" name="Textfeld 57"/>
            <p:cNvSpPr txBox="1">
              <a:spLocks noChangeArrowheads="1"/>
            </p:cNvSpPr>
            <p:nvPr/>
          </p:nvSpPr>
          <p:spPr bwMode="auto">
            <a:xfrm>
              <a:off x="918268" y="5505363"/>
              <a:ext cx="1666942" cy="323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300" kern="0" dirty="0" err="1">
                  <a:solidFill>
                    <a:sysClr val="windowText" lastClr="000000"/>
                  </a:solidFill>
                  <a:latin typeface="Arial"/>
                  <a:ea typeface="Klavika Medium" pitchFamily="-83" charset="0"/>
                  <a:cs typeface="Arial"/>
                </a:rPr>
                <a:t>BRs/JAVen</a:t>
              </a:r>
              <a:endParaRPr lang="de-DE" sz="1300" kern="0" dirty="0">
                <a:solidFill>
                  <a:sysClr val="windowText" lastClr="000000"/>
                </a:solidFill>
                <a:latin typeface="Arial"/>
                <a:ea typeface="Klavika Medium" pitchFamily="-83" charset="0"/>
                <a:cs typeface="Arial"/>
              </a:endParaRPr>
            </a:p>
          </p:txBody>
        </p:sp>
        <p:sp>
          <p:nvSpPr>
            <p:cNvPr id="66672" name="Inhaltsplatzhalter 2"/>
            <p:cNvSpPr txBox="1">
              <a:spLocks/>
            </p:cNvSpPr>
            <p:nvPr/>
          </p:nvSpPr>
          <p:spPr bwMode="auto">
            <a:xfrm>
              <a:off x="2658238" y="5518062"/>
              <a:ext cx="1458972" cy="36033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114" name="Textfeld 68"/>
            <p:cNvSpPr txBox="1">
              <a:spLocks noChangeArrowheads="1"/>
            </p:cNvSpPr>
            <p:nvPr/>
          </p:nvSpPr>
          <p:spPr bwMode="auto">
            <a:xfrm>
              <a:off x="2658238" y="5518062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ysClr val="windowText" lastClr="000000"/>
                  </a:solidFill>
                  <a:latin typeface="Arial"/>
                  <a:ea typeface="Klavika Light" pitchFamily="-83" charset="0"/>
                  <a:cs typeface="Arial"/>
                </a:rPr>
                <a:t>+</a:t>
              </a:r>
            </a:p>
          </p:txBody>
        </p:sp>
        <p:sp>
          <p:nvSpPr>
            <p:cNvPr id="66674" name="Inhaltsplatzhalter 2"/>
            <p:cNvSpPr txBox="1">
              <a:spLocks/>
            </p:cNvSpPr>
            <p:nvPr/>
          </p:nvSpPr>
          <p:spPr bwMode="auto">
            <a:xfrm>
              <a:off x="4210876" y="5519649"/>
              <a:ext cx="1458972" cy="36033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75" name="Inhaltsplatzhalter 2"/>
            <p:cNvSpPr txBox="1">
              <a:spLocks/>
            </p:cNvSpPr>
            <p:nvPr/>
          </p:nvSpPr>
          <p:spPr bwMode="auto">
            <a:xfrm>
              <a:off x="5723825" y="5521237"/>
              <a:ext cx="1458971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117" name="Textfeld 68"/>
            <p:cNvSpPr txBox="1">
              <a:spLocks noChangeArrowheads="1"/>
            </p:cNvSpPr>
            <p:nvPr/>
          </p:nvSpPr>
          <p:spPr bwMode="auto">
            <a:xfrm>
              <a:off x="5734937" y="5521237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</a:t>
              </a:r>
            </a:p>
          </p:txBody>
        </p:sp>
        <p:sp>
          <p:nvSpPr>
            <p:cNvPr id="66677" name="Inhaltsplatzhalter 2"/>
            <p:cNvSpPr txBox="1">
              <a:spLocks/>
            </p:cNvSpPr>
            <p:nvPr/>
          </p:nvSpPr>
          <p:spPr bwMode="auto">
            <a:xfrm>
              <a:off x="7273288" y="5508538"/>
              <a:ext cx="1458971" cy="36033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FFFFFF"/>
                </a:solidFill>
              </a:endParaRPr>
            </a:p>
          </p:txBody>
        </p:sp>
        <p:sp>
          <p:nvSpPr>
            <p:cNvPr id="119" name="Textfeld 68"/>
            <p:cNvSpPr txBox="1">
              <a:spLocks noChangeArrowheads="1"/>
            </p:cNvSpPr>
            <p:nvPr/>
          </p:nvSpPr>
          <p:spPr bwMode="auto">
            <a:xfrm>
              <a:off x="7284400" y="5508538"/>
              <a:ext cx="1458972" cy="33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1400" kern="0" dirty="0">
                  <a:solidFill>
                    <a:srgbClr val="FFFFFF"/>
                  </a:solidFill>
                  <a:latin typeface="Arial"/>
                  <a:ea typeface="Klavika Light" pitchFamily="-83" charset="0"/>
                  <a:cs typeface="Arial"/>
                </a:rPr>
                <a:t>+++</a:t>
              </a:r>
            </a:p>
          </p:txBody>
        </p:sp>
        <p:sp>
          <p:nvSpPr>
            <p:cNvPr id="66679" name="Inhaltsplatzhalter 2"/>
            <p:cNvSpPr txBox="1">
              <a:spLocks/>
            </p:cNvSpPr>
            <p:nvPr/>
          </p:nvSpPr>
          <p:spPr bwMode="auto">
            <a:xfrm>
              <a:off x="8798936" y="5521237"/>
              <a:ext cx="1458972" cy="358751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lnSpc>
                  <a:spcPts val="1929"/>
                </a:lnSpc>
                <a:buClr>
                  <a:srgbClr val="000000"/>
                </a:buClr>
                <a:buSzPct val="75000"/>
                <a:buNone/>
              </a:pPr>
              <a:endParaRPr lang="de-DE" sz="1500">
                <a:solidFill>
                  <a:srgbClr val="000000"/>
                </a:solidFill>
              </a:endParaRPr>
            </a:p>
          </p:txBody>
        </p:sp>
        <p:sp>
          <p:nvSpPr>
            <p:cNvPr id="66680" name="Textfeld 120"/>
            <p:cNvSpPr txBox="1">
              <a:spLocks noChangeArrowheads="1"/>
            </p:cNvSpPr>
            <p:nvPr/>
          </p:nvSpPr>
          <p:spPr bwMode="auto">
            <a:xfrm>
              <a:off x="2672256" y="2873466"/>
              <a:ext cx="1457434" cy="1644539"/>
            </a:xfrm>
            <a:prstGeom prst="rect">
              <a:avLst/>
            </a:prstGeom>
            <a:noFill/>
            <a:ln w="571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buNone/>
              </a:pPr>
              <a:r>
                <a:rPr lang="de-DE" sz="600" b="1">
                  <a:cs typeface="Arial" charset="0"/>
                </a:rPr>
                <a:t/>
              </a:r>
              <a:br>
                <a:rPr lang="de-DE" sz="600" b="1">
                  <a:cs typeface="Arial" charset="0"/>
                </a:rPr>
              </a:br>
              <a:r>
                <a:rPr lang="de-DE" sz="600" b="1">
                  <a:cs typeface="Arial" charset="0"/>
                </a:rPr>
                <a:t/>
              </a:r>
              <a:br>
                <a:rPr lang="de-DE" sz="600" b="1">
                  <a:cs typeface="Arial" charset="0"/>
                </a:rPr>
              </a:br>
              <a:r>
                <a:rPr lang="de-DE" sz="600" b="1">
                  <a:cs typeface="Arial" charset="0"/>
                </a:rPr>
                <a:t/>
              </a:r>
              <a:br>
                <a:rPr lang="de-DE" sz="600" b="1">
                  <a:cs typeface="Arial" charset="0"/>
                </a:rPr>
              </a:br>
              <a:r>
                <a:rPr lang="de-DE" sz="2600" b="1">
                  <a:cs typeface="Arial" charset="0"/>
                </a:rPr>
                <a:t>Expan</a:t>
              </a:r>
              <a:br>
                <a:rPr lang="de-DE" sz="2600" b="1">
                  <a:cs typeface="Arial" charset="0"/>
                </a:rPr>
              </a:br>
              <a:r>
                <a:rPr lang="de-DE" sz="2600" b="1">
                  <a:cs typeface="Arial" charset="0"/>
                </a:rPr>
                <a:t>dieren</a:t>
              </a:r>
            </a:p>
          </p:txBody>
        </p:sp>
        <p:sp>
          <p:nvSpPr>
            <p:cNvPr id="66681" name="Textfeld 121"/>
            <p:cNvSpPr txBox="1">
              <a:spLocks noChangeArrowheads="1"/>
            </p:cNvSpPr>
            <p:nvPr/>
          </p:nvSpPr>
          <p:spPr bwMode="auto">
            <a:xfrm>
              <a:off x="5741124" y="4624360"/>
              <a:ext cx="2979962" cy="1257215"/>
            </a:xfrm>
            <a:prstGeom prst="rect">
              <a:avLst/>
            </a:prstGeom>
            <a:noFill/>
            <a:ln w="571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defTabSz="801654" eaLnBrk="1" hangingPunct="1">
                <a:buNone/>
              </a:pPr>
              <a:r>
                <a:rPr lang="de-DE" sz="600" b="1">
                  <a:cs typeface="Arial" charset="0"/>
                </a:rPr>
                <a:t/>
              </a:r>
              <a:br>
                <a:rPr lang="de-DE" sz="600" b="1">
                  <a:cs typeface="Arial" charset="0"/>
                </a:rPr>
              </a:br>
              <a:endParaRPr lang="de-DE" sz="600" b="1">
                <a:cs typeface="Arial" charset="0"/>
              </a:endParaRPr>
            </a:p>
            <a:p>
              <a:pPr algn="ctr" defTabSz="801654" eaLnBrk="1" hangingPunct="1">
                <a:buNone/>
              </a:pPr>
              <a:endParaRPr lang="de-DE" sz="600" b="1">
                <a:cs typeface="Arial" charset="0"/>
              </a:endParaRPr>
            </a:p>
            <a:p>
              <a:pPr algn="ctr" defTabSz="801654" eaLnBrk="1" hangingPunct="1">
                <a:buNone/>
              </a:pPr>
              <a:r>
                <a:rPr lang="de-DE" sz="2600" b="1">
                  <a:cs typeface="Arial" charset="0"/>
                </a:rPr>
                <a:t>Aktivieren</a:t>
              </a:r>
            </a:p>
          </p:txBody>
        </p:sp>
        <p:sp>
          <p:nvSpPr>
            <p:cNvPr id="123" name="Textfeld 122"/>
            <p:cNvSpPr txBox="1"/>
            <p:nvPr/>
          </p:nvSpPr>
          <p:spPr>
            <a:xfrm>
              <a:off x="2653476" y="5932371"/>
              <a:ext cx="2979857" cy="823857"/>
            </a:xfrm>
            <a:prstGeom prst="rect">
              <a:avLst/>
            </a:prstGeom>
            <a:noFill/>
            <a:ln w="57150" cmpd="sng">
              <a:solidFill>
                <a:srgbClr val="0000FF"/>
              </a:solidFill>
            </a:ln>
          </p:spPr>
          <p:txBody>
            <a:bodyPr/>
            <a:lstStyle/>
            <a:p>
              <a:pPr algn="ctr" defTabSz="801654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de-DE" sz="600" b="1" kern="0" dirty="0">
                  <a:latin typeface="Arial"/>
                  <a:ea typeface="ＭＳ Ｐゴシック" charset="0"/>
                  <a:cs typeface="Arial"/>
                </a:rPr>
                <a:t/>
              </a:r>
              <a:br>
                <a:rPr lang="de-DE" sz="600" b="1" kern="0" dirty="0">
                  <a:latin typeface="Arial"/>
                  <a:ea typeface="ＭＳ Ｐゴシック" charset="0"/>
                  <a:cs typeface="Arial"/>
                </a:rPr>
              </a:br>
              <a:r>
                <a:rPr lang="de-DE" sz="2600" b="1" kern="0" dirty="0">
                  <a:latin typeface="Arial"/>
                  <a:ea typeface="ＭＳ Ｐゴシック" charset="0"/>
                  <a:cs typeface="Arial"/>
                </a:rPr>
                <a:t>Positionieren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3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Rückblick auf vergangene Aktivitäten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Unterstützer für das Manifest gewinnen</a:t>
            </a:r>
            <a:br>
              <a:rPr lang="de-DE" dirty="0" smtClean="0"/>
            </a:br>
            <a:r>
              <a:rPr lang="de-DE" b="0" dirty="0" smtClean="0"/>
              <a:t>Ziel: Das Manifest soll im Vorfeld der Bundestagswahl die Themen der Kampagne in die öffentliche Diskussion einbringen. Die dabei gesammelten Unterschriften werden der Politik übergeben.</a:t>
            </a:r>
            <a:endParaRPr lang="de-DE" dirty="0" smtClean="0"/>
          </a:p>
          <a:p>
            <a:r>
              <a:rPr lang="de-DE" dirty="0" smtClean="0"/>
              <a:t>Thema setzen auf den Regionalveranstaltungen</a:t>
            </a:r>
            <a:br>
              <a:rPr lang="de-DE" dirty="0" smtClean="0"/>
            </a:br>
            <a:r>
              <a:rPr lang="de-DE" b="0" dirty="0" smtClean="0"/>
              <a:t>Ziel: Die IG Metall Jugend präsentiert die „Revolution Bildung“ auf den Regionalveranstaltungen im Vorfeld der Bundestagswahl. 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50" y="2348850"/>
            <a:ext cx="3919145" cy="352849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3" name="Rechteck 2"/>
          <p:cNvSpPr/>
          <p:nvPr/>
        </p:nvSpPr>
        <p:spPr>
          <a:xfrm rot="579069">
            <a:off x="5889553" y="5863274"/>
            <a:ext cx="24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de-DE" sz="1200" dirty="0" smtClean="0"/>
              <a:t>Aus der Presse: Fränkischer </a:t>
            </a:r>
            <a:r>
              <a:rPr lang="de-DE" sz="1200" dirty="0"/>
              <a:t>Tag vom 03.04.2013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3941F1EA-7122-4DDA-B6CD-99884CFD25A6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Ausblick auf betriebliche Aktivitäten: Wir wollen beteiligungsorientiert ins Gespräch kommen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4572000" y="2852920"/>
            <a:ext cx="3816530" cy="2732957"/>
          </a:xfrm>
          <a:prstGeom prst="rect">
            <a:avLst/>
          </a:prstGeom>
          <a:noFill/>
        </p:spPr>
        <p:txBody>
          <a:bodyPr wrap="square" lIns="80165" tIns="40083" rIns="80165" bIns="40083" rtlCol="0">
            <a:spAutoFit/>
          </a:bodyPr>
          <a:lstStyle/>
          <a:p>
            <a:pPr marL="250517" indent="-250517"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Wingdings" pitchFamily="2" charset="2"/>
              <a:buChar char="§"/>
            </a:pPr>
            <a:r>
              <a:rPr lang="de-DE" sz="2000" dirty="0" smtClean="0"/>
              <a:t>Bildungsmanifest: Unterstützer gewinnen</a:t>
            </a:r>
            <a:endParaRPr lang="de-DE" sz="2000" dirty="0"/>
          </a:p>
          <a:p>
            <a:pPr marL="250517" indent="-250517"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Wingdings" pitchFamily="2" charset="2"/>
              <a:buChar char="§"/>
            </a:pPr>
            <a:r>
              <a:rPr lang="de-DE" sz="2000" dirty="0" smtClean="0"/>
              <a:t>Beteiligungselement </a:t>
            </a:r>
            <a:r>
              <a:rPr lang="de-DE" sz="2000" dirty="0"/>
              <a:t>für Betriebs-, sowie </a:t>
            </a:r>
            <a:r>
              <a:rPr lang="de-DE" sz="2000" dirty="0" smtClean="0"/>
              <a:t>JA-Versammlungen</a:t>
            </a:r>
            <a:endParaRPr lang="de-DE" sz="2000" dirty="0"/>
          </a:p>
          <a:p>
            <a:pPr marL="250517" indent="-250517"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Wingdings" pitchFamily="2" charset="2"/>
              <a:buChar char="§"/>
            </a:pPr>
            <a:r>
              <a:rPr lang="de-DE" sz="2000" dirty="0" smtClean="0"/>
              <a:t>Bestandsanalyse </a:t>
            </a:r>
            <a:r>
              <a:rPr lang="de-DE" sz="2000" dirty="0"/>
              <a:t>in den Betrieben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971552" y="2361993"/>
            <a:ext cx="756099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de-DE" sz="1800" b="1" dirty="0" smtClean="0"/>
              <a:t>Beteiligungsorientierter Start der Revolution Bildung</a:t>
            </a:r>
            <a:endParaRPr lang="de-DE" sz="1800" b="1" dirty="0"/>
          </a:p>
        </p:txBody>
      </p:sp>
      <p:sp>
        <p:nvSpPr>
          <p:cNvPr id="37" name="Textfeld 36"/>
          <p:cNvSpPr txBox="1"/>
          <p:nvPr/>
        </p:nvSpPr>
        <p:spPr>
          <a:xfrm>
            <a:off x="971550" y="6093370"/>
            <a:ext cx="7561000" cy="357948"/>
          </a:xfrm>
          <a:prstGeom prst="rect">
            <a:avLst/>
          </a:prstGeom>
          <a:noFill/>
        </p:spPr>
        <p:txBody>
          <a:bodyPr wrap="square" lIns="80165" tIns="40083" rIns="80165" bIns="40083" rtlCol="0">
            <a:spAutoFit/>
          </a:bodyPr>
          <a:lstStyle/>
          <a:p>
            <a:pPr algn="ctr">
              <a:buNone/>
            </a:pPr>
            <a:r>
              <a:rPr lang="de-DE" sz="1800" b="1" dirty="0" smtClean="0"/>
              <a:t>Beteiligungsorientierte Aktions- und Umsetzungsphase</a:t>
            </a:r>
            <a:endParaRPr lang="de-DE" sz="1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1" y="2683962"/>
            <a:ext cx="3024369" cy="330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Pfeil nach rechts 39"/>
          <p:cNvSpPr/>
          <p:nvPr/>
        </p:nvSpPr>
        <p:spPr bwMode="auto">
          <a:xfrm rot="5400000">
            <a:off x="2073628" y="5827841"/>
            <a:ext cx="285055" cy="329010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41" name="Pfeil nach rechts 40"/>
          <p:cNvSpPr/>
          <p:nvPr/>
        </p:nvSpPr>
        <p:spPr bwMode="auto">
          <a:xfrm rot="5400000">
            <a:off x="2810109" y="5824858"/>
            <a:ext cx="285054" cy="329010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42" name="Pfeil nach rechts 41"/>
          <p:cNvSpPr/>
          <p:nvPr/>
        </p:nvSpPr>
        <p:spPr bwMode="auto">
          <a:xfrm rot="5400000">
            <a:off x="5125683" y="5715252"/>
            <a:ext cx="516199" cy="329010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43" name="Pfeil nach rechts 42"/>
          <p:cNvSpPr/>
          <p:nvPr/>
        </p:nvSpPr>
        <p:spPr bwMode="auto">
          <a:xfrm rot="5400000">
            <a:off x="5862165" y="5712272"/>
            <a:ext cx="516195" cy="329010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45" name="Pfeil nach rechts 44"/>
          <p:cNvSpPr/>
          <p:nvPr/>
        </p:nvSpPr>
        <p:spPr bwMode="auto">
          <a:xfrm rot="5400000">
            <a:off x="3548271" y="5824858"/>
            <a:ext cx="285054" cy="329010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32" name="Pfeil nach rechts 31"/>
          <p:cNvSpPr/>
          <p:nvPr/>
        </p:nvSpPr>
        <p:spPr bwMode="auto">
          <a:xfrm>
            <a:off x="3923910" y="3224276"/>
            <a:ext cx="399812" cy="348744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33" name="Pfeil nach rechts 32"/>
          <p:cNvSpPr/>
          <p:nvPr/>
        </p:nvSpPr>
        <p:spPr bwMode="auto">
          <a:xfrm>
            <a:off x="3923910" y="4077090"/>
            <a:ext cx="398308" cy="348744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34" name="Pfeil nach rechts 33"/>
          <p:cNvSpPr/>
          <p:nvPr/>
        </p:nvSpPr>
        <p:spPr bwMode="auto">
          <a:xfrm>
            <a:off x="3923910" y="5456586"/>
            <a:ext cx="399812" cy="348744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35" name="Pfeil nach rechts 34"/>
          <p:cNvSpPr/>
          <p:nvPr/>
        </p:nvSpPr>
        <p:spPr bwMode="auto">
          <a:xfrm>
            <a:off x="3027159" y="4933836"/>
            <a:ext cx="1257504" cy="348744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46" name="Pfeil nach rechts 45"/>
          <p:cNvSpPr/>
          <p:nvPr/>
        </p:nvSpPr>
        <p:spPr bwMode="auto">
          <a:xfrm>
            <a:off x="3923910" y="2743250"/>
            <a:ext cx="399812" cy="348744"/>
          </a:xfrm>
          <a:prstGeom prst="rightArrow">
            <a:avLst/>
          </a:prstGeom>
          <a:solidFill>
            <a:srgbClr val="CB0A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hangingPunct="0">
              <a:buNone/>
            </a:pPr>
            <a:endParaRPr lang="de-DE" sz="2100">
              <a:latin typeface="Times" charset="0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3"/>
          </p:nvPr>
        </p:nvSpPr>
        <p:spPr>
          <a:xfrm>
            <a:off x="5720263" y="6439957"/>
            <a:ext cx="2551031" cy="202111"/>
          </a:xfrm>
        </p:spPr>
        <p:txBody>
          <a:bodyPr/>
          <a:lstStyle/>
          <a:p>
            <a:pPr>
              <a:buFont typeface="Times" charset="0"/>
              <a:buNone/>
            </a:pPr>
            <a:fld id="{3810FF5C-DF5A-444D-AED4-84BE0F26644E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>
          <a:xfrm>
            <a:off x="4310296" y="6439957"/>
            <a:ext cx="522049" cy="202111"/>
          </a:xfrm>
        </p:spPr>
        <p:txBody>
          <a:bodyPr/>
          <a:lstStyle/>
          <a:p>
            <a:fld id="{568E1DE0-F549-45DE-B7A4-3ABD08E80195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6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Ausblick auf die betrieblichen Aktivitäten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Beteiligungselement für </a:t>
            </a:r>
            <a:r>
              <a:rPr lang="de-DE" dirty="0" smtClean="0"/>
              <a:t>Betriebs- </a:t>
            </a:r>
            <a:r>
              <a:rPr lang="de-DE" dirty="0"/>
              <a:t>sowie </a:t>
            </a:r>
            <a:r>
              <a:rPr lang="de-DE" dirty="0" smtClean="0"/>
              <a:t>JA-Versammlungen</a:t>
            </a:r>
          </a:p>
          <a:p>
            <a:pPr lvl="1">
              <a:lnSpc>
                <a:spcPts val="2200"/>
              </a:lnSpc>
            </a:pPr>
            <a:r>
              <a:rPr lang="de-DE" sz="1800" dirty="0" smtClean="0">
                <a:cs typeface="Arial" pitchFamily="34" charset="0"/>
              </a:rPr>
              <a:t>Auf Wandzeitung wird die </a:t>
            </a:r>
            <a:r>
              <a:rPr lang="de-DE" sz="1800" dirty="0">
                <a:cs typeface="Arial" pitchFamily="34" charset="0"/>
              </a:rPr>
              <a:t>Meinung der Beschäftigten in einem beteiligungsorientierten Prozess </a:t>
            </a:r>
            <a:r>
              <a:rPr lang="de-DE" sz="1800" dirty="0" smtClean="0">
                <a:cs typeface="Arial" pitchFamily="34" charset="0"/>
              </a:rPr>
              <a:t>eingeholt </a:t>
            </a:r>
            <a:r>
              <a:rPr lang="de-DE" sz="1800" dirty="0">
                <a:cs typeface="Arial" pitchFamily="34" charset="0"/>
              </a:rPr>
              <a:t>und unterstützt BR und JAV in der </a:t>
            </a:r>
            <a:r>
              <a:rPr lang="de-DE" sz="1800" dirty="0" smtClean="0">
                <a:cs typeface="Arial" pitchFamily="34" charset="0"/>
              </a:rPr>
              <a:t>Analyse von Veränderungsbedarfen.</a:t>
            </a:r>
          </a:p>
          <a:p>
            <a:pPr lvl="1">
              <a:lnSpc>
                <a:spcPts val="2200"/>
              </a:lnSpc>
            </a:pPr>
            <a:r>
              <a:rPr lang="de-DE" sz="1800" dirty="0" smtClean="0">
                <a:cs typeface="Arial" pitchFamily="34" charset="0"/>
              </a:rPr>
              <a:t>Wir fragen die Azubis und Beschäftigten:</a:t>
            </a:r>
            <a:br>
              <a:rPr lang="de-DE" sz="1800" dirty="0" smtClean="0">
                <a:cs typeface="Arial" pitchFamily="34" charset="0"/>
              </a:rPr>
            </a:br>
            <a:r>
              <a:rPr lang="de-DE" sz="1800" dirty="0" smtClean="0">
                <a:cs typeface="Arial" pitchFamily="34" charset="0"/>
              </a:rPr>
              <a:t>„Was sind eure Erwartungen zum Thema …?“</a:t>
            </a:r>
            <a:endParaRPr lang="de-DE" sz="1800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pPr lvl="1"/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85" y="4293120"/>
            <a:ext cx="7200950" cy="201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F6B5CB21-CACD-4FF0-8D5F-A98FFAC2E1A4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3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</a:t>
            </a:r>
            <a:r>
              <a:rPr lang="de-DE" dirty="0"/>
              <a:t>Bestandsanalyse in den </a:t>
            </a:r>
            <a:r>
              <a:rPr lang="de-DE" dirty="0" smtClean="0"/>
              <a:t>Betrieben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>
                <a:latin typeface="Arial" pitchFamily="34" charset="0"/>
                <a:cs typeface="Arial" pitchFamily="34" charset="0"/>
              </a:rPr>
              <a:t>JAV-Gremien und ggf. Betriebsräte 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führen eine </a:t>
            </a:r>
            <a:r>
              <a:rPr lang="de-DE" dirty="0">
                <a:latin typeface="Arial" pitchFamily="34" charset="0"/>
                <a:cs typeface="Arial" pitchFamily="34" charset="0"/>
              </a:rPr>
              <a:t>Bildungs-Bestandsanalyse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durch.</a:t>
            </a:r>
          </a:p>
          <a:p>
            <a:pPr lvl="1">
              <a:lnSpc>
                <a:spcPts val="1800"/>
              </a:lnSpc>
            </a:pPr>
            <a:r>
              <a:rPr lang="de-DE" sz="1600" dirty="0" smtClean="0">
                <a:latin typeface="Arial" pitchFamily="34" charset="0"/>
                <a:cs typeface="Arial" pitchFamily="34" charset="0"/>
              </a:rPr>
              <a:t>Ziel: Die 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Notwendigkeit von Bildung und Weiterbildung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auf 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betrieblicher Ebene zu betonen, öffentlich vergleichbar zu machen und Veränderungsbedarfe zu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ermitteln.</a:t>
            </a:r>
          </a:p>
          <a:p>
            <a:pPr lvl="1">
              <a:lnSpc>
                <a:spcPts val="1800"/>
              </a:lnSpc>
            </a:pPr>
            <a:r>
              <a:rPr lang="de-DE" sz="1600" dirty="0" smtClean="0">
                <a:latin typeface="Arial" pitchFamily="34" charset="0"/>
                <a:cs typeface="Arial" pitchFamily="34" charset="0"/>
              </a:rPr>
              <a:t>Checklisten und Katalog mit Beispielfragen zur 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dirty="0" smtClean="0">
                <a:latin typeface="Arial" pitchFamily="34" charset="0"/>
                <a:cs typeface="Arial" pitchFamily="34" charset="0"/>
              </a:rPr>
              <a:t>Unterstützung der Aktiven. Beispielsweise fragen wir:</a:t>
            </a:r>
          </a:p>
          <a:p>
            <a:pPr marL="801688" lvl="2">
              <a:lnSpc>
                <a:spcPts val="1800"/>
              </a:lnSpc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Wird die Personalplanung als eigenständige Planung an der Unternehmensstrategie ausgerichtet?</a:t>
            </a:r>
          </a:p>
          <a:p>
            <a:pPr marL="801688" lvl="2">
              <a:lnSpc>
                <a:spcPts val="1800"/>
              </a:lnSpc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Wie hoch ist die Quote der beruflichen Erstausbildung? (Auszubildende und dual Studierende)</a:t>
            </a:r>
          </a:p>
          <a:p>
            <a:pPr marL="801688" lvl="2">
              <a:lnSpc>
                <a:spcPts val="1800"/>
              </a:lnSpc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Wie sind die Zuständigkeiten geregelt? Gibt es ausreichend Personal für Weiterbildung und Ausbildung?</a:t>
            </a:r>
          </a:p>
          <a:p>
            <a:pPr marL="801688" lvl="2">
              <a:lnSpc>
                <a:spcPts val="1800"/>
              </a:lnSpc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Welche Ressourcen werden für Aus- und Weiterbildung zur Verfügung gestellt? (Finanzen, Sachmittel)</a:t>
            </a:r>
          </a:p>
          <a:p>
            <a:pPr marL="801688" lvl="2">
              <a:lnSpc>
                <a:spcPts val="1800"/>
              </a:lnSpc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Wie ist der Zugang zu Weiterbildung geregelt? Haben alle Beschäftigten die Möglichkeit, an Weiterbildungsmaßnahmen teilzunehmen? Wie ist die Freistellung geregelt?</a:t>
            </a:r>
          </a:p>
          <a:p>
            <a:pPr marL="801688" lvl="2">
              <a:lnSpc>
                <a:spcPts val="1800"/>
              </a:lnSpc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… und vieles mehr</a:t>
            </a:r>
          </a:p>
          <a:p>
            <a:pPr lvl="1"/>
            <a:endParaRPr lang="de-DE" sz="1600" dirty="0">
              <a:latin typeface="Arial" pitchFamily="34" charset="0"/>
              <a:cs typeface="Arial" pitchFamily="34" charset="0"/>
            </a:endParaRPr>
          </a:p>
          <a:p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buFont typeface="Times" charset="0"/>
              <a:buNone/>
            </a:pPr>
            <a:fld id="{530FD212-A872-4F33-9637-54241E178070}" type="datetime4">
              <a:rPr lang="de-DE" smtClean="0"/>
              <a:t>28. Oktober 2013</a:t>
            </a:fld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8E1DE0-F549-45DE-B7A4-3ABD08E80195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/>
              <a:t>Fachkonferenz für Aus- und Weiterbildungspersonal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5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/>
        </p:nvSpPr>
        <p:spPr>
          <a:xfrm rot="16200000">
            <a:off x="4997485" y="3651608"/>
            <a:ext cx="3168440" cy="27488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1326385" y="2867101"/>
            <a:ext cx="7817615" cy="6912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4" name="Richtungspfeil 3"/>
          <p:cNvSpPr/>
          <p:nvPr/>
        </p:nvSpPr>
        <p:spPr bwMode="auto">
          <a:xfrm>
            <a:off x="2843760" y="4682924"/>
            <a:ext cx="3737944" cy="690346"/>
          </a:xfrm>
          <a:prstGeom prst="homePlat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8676570" y="3429000"/>
            <a:ext cx="10928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8791697" y="342900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8892600" y="342900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8532550" y="3429000"/>
            <a:ext cx="152400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13318" name="Titel 1"/>
          <p:cNvSpPr>
            <a:spLocks noGrp="1"/>
          </p:cNvSpPr>
          <p:nvPr>
            <p:ph type="ctrTitle"/>
          </p:nvPr>
        </p:nvSpPr>
        <p:spPr>
          <a:xfrm>
            <a:off x="0" y="817409"/>
            <a:ext cx="9144000" cy="792760"/>
          </a:xfrm>
        </p:spPr>
        <p:txBody>
          <a:bodyPr lIns="0" tIns="0" rIns="0" bIns="0" anchor="b"/>
          <a:lstStyle/>
          <a:p>
            <a:pPr>
              <a:lnSpc>
                <a:spcPts val="1753"/>
              </a:lnSpc>
            </a:pPr>
            <a:r>
              <a:rPr lang="de-DE" sz="2100" b="0" cap="none" dirty="0"/>
              <a:t>Der </a:t>
            </a:r>
            <a:r>
              <a:rPr lang="de-DE" sz="2100" b="0" cap="none" dirty="0" smtClean="0"/>
              <a:t>weitere Zeitplan </a:t>
            </a:r>
            <a:r>
              <a:rPr lang="de-DE" sz="2100" b="0" cap="none" dirty="0"/>
              <a:t>für die Aktivitäten 2013</a:t>
            </a:r>
          </a:p>
        </p:txBody>
      </p:sp>
      <p:sp>
        <p:nvSpPr>
          <p:cNvPr id="13320" name="Textfeld 3"/>
          <p:cNvSpPr txBox="1">
            <a:spLocks noChangeArrowheads="1"/>
          </p:cNvSpPr>
          <p:nvPr/>
        </p:nvSpPr>
        <p:spPr bwMode="auto">
          <a:xfrm>
            <a:off x="1326385" y="2882825"/>
            <a:ext cx="3739798" cy="57339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eaLnBrk="1" hangingPunct="1">
              <a:buNone/>
            </a:pPr>
            <a:r>
              <a:rPr lang="de-DE" sz="1800" dirty="0" smtClean="0"/>
              <a:t>Unterstützer für Manifest gewinnen</a:t>
            </a:r>
            <a:br>
              <a:rPr lang="de-DE" sz="1800" dirty="0" smtClean="0"/>
            </a:br>
            <a:r>
              <a:rPr lang="de-DE" sz="1400" dirty="0" smtClean="0"/>
              <a:t>(viel hilft viel </a:t>
            </a:r>
            <a:r>
              <a:rPr lang="de-DE" sz="1400" dirty="0" smtClean="0">
                <a:sym typeface="Wingdings" pitchFamily="2" charset="2"/>
              </a:rPr>
              <a:t></a:t>
            </a:r>
            <a:r>
              <a:rPr lang="de-DE" sz="1400" dirty="0" smtClean="0"/>
              <a:t>)</a:t>
            </a:r>
            <a:endParaRPr lang="de-DE" sz="1400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372668172"/>
              </p:ext>
            </p:extLst>
          </p:nvPr>
        </p:nvGraphicFramePr>
        <p:xfrm>
          <a:off x="971551" y="2276840"/>
          <a:ext cx="7903080" cy="575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8" name="Rechteck 37"/>
          <p:cNvSpPr/>
          <p:nvPr/>
        </p:nvSpPr>
        <p:spPr>
          <a:xfrm>
            <a:off x="3149883" y="3429000"/>
            <a:ext cx="5382667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322" name="Textfeld 32"/>
          <p:cNvSpPr txBox="1">
            <a:spLocks noChangeArrowheads="1"/>
          </p:cNvSpPr>
          <p:nvPr/>
        </p:nvSpPr>
        <p:spPr bwMode="auto">
          <a:xfrm>
            <a:off x="3178184" y="3458754"/>
            <a:ext cx="4130196" cy="69034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None/>
            </a:pPr>
            <a:r>
              <a:rPr lang="de-DE" sz="1800" dirty="0"/>
              <a:t>Beteiligungselement für Betriebs-, </a:t>
            </a:r>
            <a:r>
              <a:rPr lang="de-DE" sz="1800" dirty="0" smtClean="0"/>
              <a:t>und </a:t>
            </a:r>
            <a:br>
              <a:rPr lang="de-DE" sz="1800" dirty="0" smtClean="0"/>
            </a:br>
            <a:r>
              <a:rPr lang="de-DE" sz="1800" dirty="0" smtClean="0"/>
              <a:t>JA-Versammlungen</a:t>
            </a:r>
            <a:endParaRPr lang="de-DE" sz="1800" dirty="0"/>
          </a:p>
        </p:txBody>
      </p:sp>
      <p:sp>
        <p:nvSpPr>
          <p:cNvPr id="41" name="Rechteck 40"/>
          <p:cNvSpPr/>
          <p:nvPr/>
        </p:nvSpPr>
        <p:spPr>
          <a:xfrm>
            <a:off x="5305556" y="4005080"/>
            <a:ext cx="3226994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8532550" y="4005080"/>
            <a:ext cx="152400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8684950" y="400508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8791697" y="400508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8892600" y="400508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28" name="Textfeld 32"/>
          <p:cNvSpPr txBox="1">
            <a:spLocks noChangeArrowheads="1"/>
          </p:cNvSpPr>
          <p:nvPr/>
        </p:nvSpPr>
        <p:spPr bwMode="auto">
          <a:xfrm>
            <a:off x="5305556" y="4005080"/>
            <a:ext cx="2964578" cy="69034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None/>
            </a:pPr>
            <a:r>
              <a:rPr lang="de-DE" sz="1800" dirty="0" smtClean="0"/>
              <a:t>Bestandsanalyse in den Betrieben</a:t>
            </a:r>
            <a:endParaRPr lang="de-DE" sz="1800" dirty="0"/>
          </a:p>
        </p:txBody>
      </p:sp>
      <p:sp>
        <p:nvSpPr>
          <p:cNvPr id="31" name="Textfeld 32"/>
          <p:cNvSpPr txBox="1">
            <a:spLocks noChangeArrowheads="1"/>
          </p:cNvSpPr>
          <p:nvPr/>
        </p:nvSpPr>
        <p:spPr bwMode="auto">
          <a:xfrm>
            <a:off x="2843760" y="4682924"/>
            <a:ext cx="3583400" cy="69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None/>
            </a:pPr>
            <a:r>
              <a:rPr lang="de-DE" sz="1800" dirty="0" smtClean="0">
                <a:solidFill>
                  <a:schemeClr val="bg1"/>
                </a:solidFill>
              </a:rPr>
              <a:t>Übergabe des Manifests zu den  Koalitionsverhandlungen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2627730" y="5445280"/>
            <a:ext cx="3186001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/>
          </a:p>
        </p:txBody>
      </p:sp>
      <p:sp>
        <p:nvSpPr>
          <p:cNvPr id="32" name="Textfeld 32"/>
          <p:cNvSpPr txBox="1">
            <a:spLocks noChangeArrowheads="1"/>
          </p:cNvSpPr>
          <p:nvPr/>
        </p:nvSpPr>
        <p:spPr bwMode="auto">
          <a:xfrm>
            <a:off x="2627730" y="5445280"/>
            <a:ext cx="3232840" cy="62263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None/>
            </a:pPr>
            <a:r>
              <a:rPr lang="de-DE" sz="1600" dirty="0" smtClean="0"/>
              <a:t>Jugendaktionen im Rahmen der Regionalveranstaltungen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731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 rot="16200000">
            <a:off x="4017758" y="3601563"/>
            <a:ext cx="3168440" cy="27488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 rot="16200000">
            <a:off x="1612065" y="3579598"/>
            <a:ext cx="3168440" cy="274883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Richtungspfeil 3"/>
          <p:cNvSpPr/>
          <p:nvPr/>
        </p:nvSpPr>
        <p:spPr bwMode="auto">
          <a:xfrm>
            <a:off x="35370" y="3081584"/>
            <a:ext cx="2998586" cy="690346"/>
          </a:xfrm>
          <a:prstGeom prst="homePlat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8737055" y="5805330"/>
            <a:ext cx="10928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8861009" y="580533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8971978" y="5805330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8578952" y="5805330"/>
            <a:ext cx="152400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3318" name="Titel 1"/>
          <p:cNvSpPr>
            <a:spLocks noGrp="1"/>
          </p:cNvSpPr>
          <p:nvPr>
            <p:ph type="ctrTitle"/>
          </p:nvPr>
        </p:nvSpPr>
        <p:spPr>
          <a:xfrm>
            <a:off x="0" y="817409"/>
            <a:ext cx="9144000" cy="792760"/>
          </a:xfrm>
        </p:spPr>
        <p:txBody>
          <a:bodyPr lIns="0" tIns="0" rIns="0" bIns="0" anchor="b"/>
          <a:lstStyle/>
          <a:p>
            <a:pPr>
              <a:lnSpc>
                <a:spcPts val="1753"/>
              </a:lnSpc>
            </a:pPr>
            <a:r>
              <a:rPr lang="de-DE" sz="2100" b="0" cap="none" dirty="0"/>
              <a:t>Der </a:t>
            </a:r>
            <a:r>
              <a:rPr lang="de-DE" sz="2100" b="0" cap="none" dirty="0" smtClean="0"/>
              <a:t>weitere Zeitplan </a:t>
            </a:r>
            <a:r>
              <a:rPr lang="de-DE" sz="2100" b="0" cap="none" dirty="0"/>
              <a:t>für die Aktivitäten </a:t>
            </a:r>
            <a:r>
              <a:rPr lang="de-DE" sz="2100" b="0" cap="none" dirty="0" smtClean="0"/>
              <a:t>2014</a:t>
            </a:r>
            <a:endParaRPr lang="de-DE" sz="2100" b="0" cap="none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683376001"/>
              </p:ext>
            </p:extLst>
          </p:nvPr>
        </p:nvGraphicFramePr>
        <p:xfrm>
          <a:off x="971551" y="2276840"/>
          <a:ext cx="7903080" cy="575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8" name="Rechteck 37"/>
          <p:cNvSpPr/>
          <p:nvPr/>
        </p:nvSpPr>
        <p:spPr>
          <a:xfrm>
            <a:off x="3196285" y="5805330"/>
            <a:ext cx="5382667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13322" name="Textfeld 32"/>
          <p:cNvSpPr txBox="1">
            <a:spLocks noChangeArrowheads="1"/>
          </p:cNvSpPr>
          <p:nvPr/>
        </p:nvSpPr>
        <p:spPr bwMode="auto">
          <a:xfrm>
            <a:off x="4398311" y="5805330"/>
            <a:ext cx="4130196" cy="69034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Times" charset="0"/>
              <a:buNone/>
            </a:pPr>
            <a:r>
              <a:rPr lang="de-DE" sz="1800" dirty="0" smtClean="0">
                <a:solidFill>
                  <a:srgbClr val="000000"/>
                </a:solidFill>
              </a:rPr>
              <a:t>Betriebliche Auseinandersetzung führen und klären</a:t>
            </a:r>
            <a:endParaRPr lang="de-DE" sz="1800" dirty="0">
              <a:solidFill>
                <a:srgbClr val="000000"/>
              </a:solidFill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258092" y="4099398"/>
            <a:ext cx="3226994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493517" y="4099397"/>
            <a:ext cx="152400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654709" y="4099398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3761491" y="4099397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3872460" y="4099398"/>
            <a:ext cx="10090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8" name="Textfeld 32"/>
          <p:cNvSpPr txBox="1">
            <a:spLocks noChangeArrowheads="1"/>
          </p:cNvSpPr>
          <p:nvPr/>
        </p:nvSpPr>
        <p:spPr bwMode="auto">
          <a:xfrm>
            <a:off x="389300" y="4263545"/>
            <a:ext cx="2964578" cy="3620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Times" charset="0"/>
              <a:buNone/>
            </a:pPr>
            <a:r>
              <a:rPr lang="de-DE" sz="1800" dirty="0" smtClean="0">
                <a:solidFill>
                  <a:srgbClr val="000000"/>
                </a:solidFill>
              </a:rPr>
              <a:t>Facebook-Offensive</a:t>
            </a:r>
            <a:endParaRPr lang="de-DE" sz="1800" dirty="0">
              <a:solidFill>
                <a:srgbClr val="000000"/>
              </a:solidFill>
            </a:endParaRPr>
          </a:p>
        </p:txBody>
      </p:sp>
      <p:sp>
        <p:nvSpPr>
          <p:cNvPr id="31" name="Textfeld 32"/>
          <p:cNvSpPr txBox="1">
            <a:spLocks noChangeArrowheads="1"/>
          </p:cNvSpPr>
          <p:nvPr/>
        </p:nvSpPr>
        <p:spPr bwMode="auto">
          <a:xfrm>
            <a:off x="0" y="3078413"/>
            <a:ext cx="3583400" cy="69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Times" charset="0"/>
              <a:buNone/>
            </a:pPr>
            <a:r>
              <a:rPr lang="de-DE" sz="1800" dirty="0" smtClean="0">
                <a:solidFill>
                  <a:srgbClr val="FFFFFF"/>
                </a:solidFill>
              </a:rPr>
              <a:t>JAV-Konferenz am 17.03.	   2014 in Pforzheim</a:t>
            </a:r>
          </a:p>
        </p:txBody>
      </p:sp>
      <p:sp>
        <p:nvSpPr>
          <p:cNvPr id="30" name="Rechteck 29"/>
          <p:cNvSpPr/>
          <p:nvPr/>
        </p:nvSpPr>
        <p:spPr>
          <a:xfrm>
            <a:off x="3397345" y="4869200"/>
            <a:ext cx="2001933" cy="69034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32" name="Textfeld 32"/>
          <p:cNvSpPr txBox="1">
            <a:spLocks noChangeArrowheads="1"/>
          </p:cNvSpPr>
          <p:nvPr/>
        </p:nvSpPr>
        <p:spPr bwMode="auto">
          <a:xfrm>
            <a:off x="3545212" y="4908320"/>
            <a:ext cx="1810441" cy="62263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Times" charset="0"/>
              <a:buNone/>
            </a:pPr>
            <a:r>
              <a:rPr lang="de-DE" sz="1600" dirty="0" smtClean="0">
                <a:solidFill>
                  <a:srgbClr val="000000"/>
                </a:solidFill>
              </a:rPr>
              <a:t>Betriebliche         Mobilisierung</a:t>
            </a: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34" name="Richtungspfeil 33"/>
          <p:cNvSpPr/>
          <p:nvPr/>
        </p:nvSpPr>
        <p:spPr bwMode="auto">
          <a:xfrm rot="10800000">
            <a:off x="5765928" y="3083827"/>
            <a:ext cx="3126672" cy="690346"/>
          </a:xfrm>
          <a:prstGeom prst="homePlat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5" name="Textfeld 32"/>
          <p:cNvSpPr txBox="1">
            <a:spLocks noChangeArrowheads="1"/>
          </p:cNvSpPr>
          <p:nvPr/>
        </p:nvSpPr>
        <p:spPr bwMode="auto">
          <a:xfrm>
            <a:off x="6210147" y="3083827"/>
            <a:ext cx="3583400" cy="69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65" tIns="40083" rIns="80165" bIns="40083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>
              <a:lnSpc>
                <a:spcPct val="110000"/>
              </a:lnSpc>
              <a:spcAft>
                <a:spcPts val="1052"/>
              </a:spcAft>
              <a:buClr>
                <a:srgbClr val="CB0A21"/>
              </a:buClr>
              <a:buFont typeface="Times" charset="0"/>
              <a:buNone/>
            </a:pPr>
            <a:r>
              <a:rPr lang="de-DE" sz="1800" dirty="0" smtClean="0">
                <a:solidFill>
                  <a:srgbClr val="FFFFFF"/>
                </a:solidFill>
              </a:rPr>
              <a:t>Jugend-Aktionstag 	  BaWü </a:t>
            </a:r>
          </a:p>
        </p:txBody>
      </p:sp>
    </p:spTree>
    <p:extLst>
      <p:ext uri="{BB962C8B-B14F-4D97-AF65-F5344CB8AC3E}">
        <p14:creationId xmlns:p14="http://schemas.microsoft.com/office/powerpoint/2010/main" val="78139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472755036"/>
              </p:ext>
            </p:extLst>
          </p:nvPr>
        </p:nvGraphicFramePr>
        <p:xfrm>
          <a:off x="107380" y="889296"/>
          <a:ext cx="8929240" cy="596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924" y="527335"/>
            <a:ext cx="1278626" cy="18215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2700000">
              <a:rot lat="204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8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30311_1621_RB_HBF_mpeg1video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510" y="1556740"/>
            <a:ext cx="6984970" cy="476248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699740" y="988941"/>
            <a:ext cx="36840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2100" dirty="0" smtClean="0"/>
              <a:t>Erster Flash-Mob in Frankfurt</a:t>
            </a:r>
            <a:endParaRPr lang="de-DE" sz="2100" dirty="0"/>
          </a:p>
        </p:txBody>
      </p:sp>
    </p:spTree>
    <p:extLst>
      <p:ext uri="{BB962C8B-B14F-4D97-AF65-F5344CB8AC3E}">
        <p14:creationId xmlns:p14="http://schemas.microsoft.com/office/powerpoint/2010/main" val="211946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Bild 4" descr="121213_Rev_Bildung_tk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21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Vielen Dank!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179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0305_IGMJ_RB_PPTMaster">
  <a:themeElements>
    <a:clrScheme name="Revolution Bildung">
      <a:dk1>
        <a:srgbClr val="000000"/>
      </a:dk1>
      <a:lt1>
        <a:srgbClr val="FFFFFF"/>
      </a:lt1>
      <a:dk2>
        <a:srgbClr val="C00000"/>
      </a:dk2>
      <a:lt2>
        <a:srgbClr val="FFFFFF"/>
      </a:lt2>
      <a:accent1>
        <a:srgbClr val="00D41A"/>
      </a:accent1>
      <a:accent2>
        <a:srgbClr val="4540FE"/>
      </a:accent2>
      <a:accent3>
        <a:srgbClr val="6E64B4"/>
      </a:accent3>
      <a:accent4>
        <a:srgbClr val="FF0095"/>
      </a:accent4>
      <a:accent5>
        <a:srgbClr val="000000"/>
      </a:accent5>
      <a:accent6>
        <a:srgbClr val="C00000"/>
      </a:accent6>
      <a:hlink>
        <a:srgbClr val="6E64B4"/>
      </a:hlink>
      <a:folHlink>
        <a:srgbClr val="463FF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130305_IGMJ_RB_PPTMaster">
  <a:themeElements>
    <a:clrScheme name="Revolution Bildung">
      <a:dk1>
        <a:srgbClr val="000000"/>
      </a:dk1>
      <a:lt1>
        <a:srgbClr val="FFFFFF"/>
      </a:lt1>
      <a:dk2>
        <a:srgbClr val="C00000"/>
      </a:dk2>
      <a:lt2>
        <a:srgbClr val="FFFFFF"/>
      </a:lt2>
      <a:accent1>
        <a:srgbClr val="00D41A"/>
      </a:accent1>
      <a:accent2>
        <a:srgbClr val="4540FE"/>
      </a:accent2>
      <a:accent3>
        <a:srgbClr val="6E64B4"/>
      </a:accent3>
      <a:accent4>
        <a:srgbClr val="FF0095"/>
      </a:accent4>
      <a:accent5>
        <a:srgbClr val="000000"/>
      </a:accent5>
      <a:accent6>
        <a:srgbClr val="C00000"/>
      </a:accent6>
      <a:hlink>
        <a:srgbClr val="6E64B4"/>
      </a:hlink>
      <a:folHlink>
        <a:srgbClr val="463FF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130305_IGMJ_RB_PPTMaster_MS</Template>
  <TotalTime>0</TotalTime>
  <Words>1208</Words>
  <Application>Microsoft Office PowerPoint</Application>
  <PresentationFormat>Bildschirmpräsentation (4:3)</PresentationFormat>
  <Paragraphs>274</Paragraphs>
  <Slides>26</Slides>
  <Notes>21</Notes>
  <HiddenSlides>3</HiddenSlides>
  <MMClips>1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26</vt:i4>
      </vt:variant>
    </vt:vector>
  </HeadingPairs>
  <TitlesOfParts>
    <vt:vector size="28" baseType="lpstr">
      <vt:lpstr>130305_IGMJ_RB_PPTMaster</vt:lpstr>
      <vt:lpstr>1_130305_IGMJ_RB_PPTMaster</vt:lpstr>
      <vt:lpstr>Jugendkampagne der IG Metall 2013 - 2015</vt:lpstr>
      <vt:lpstr>PowerPoint-Präsentation</vt:lpstr>
      <vt:lpstr>Die Entstehungs-geschichte</vt:lpstr>
      <vt:lpstr>Revolution Bildung: Der Entwicklungsprozess</vt:lpstr>
      <vt:lpstr>8. bis 10. März 2013: Kick-Off zur Kampagne</vt:lpstr>
      <vt:lpstr>PowerPoint-Präsentation</vt:lpstr>
      <vt:lpstr>Vision und Inhalte</vt:lpstr>
      <vt:lpstr>Vier zentrale Gestaltungsfelder</vt:lpstr>
      <vt:lpstr>Das Manifest der Revolution Bildung</vt:lpstr>
      <vt:lpstr>Das Manifest zur Revolution Bildung</vt:lpstr>
      <vt:lpstr>Bildung muss besser und gerechter werden!</vt:lpstr>
      <vt:lpstr>Bildung muss allen zugänglich sein!</vt:lpstr>
      <vt:lpstr>Gute Bildung braucht Zeit!</vt:lpstr>
      <vt:lpstr>Bildung braucht mehr Geld!</vt:lpstr>
      <vt:lpstr>Die Zielgruppen</vt:lpstr>
      <vt:lpstr>PowerPoint-Präsentation</vt:lpstr>
      <vt:lpstr>Rückblick auf vergangene Aktivitäten</vt:lpstr>
      <vt:lpstr>Ausblick auf betriebliche Aktivitäten: Wir wollen beteiligungsorientiert ins Gespräch kommen</vt:lpstr>
      <vt:lpstr>Ausblick auf die betrieblichen Aktivitäten</vt:lpstr>
      <vt:lpstr>Die Bestandsanalyse in den Betrieben</vt:lpstr>
      <vt:lpstr>Der weitere Zeitplan für die Aktivitäten 2013</vt:lpstr>
      <vt:lpstr>Der weitere Zeitplan für die Aktivitäten 2014</vt:lpstr>
      <vt:lpstr>PowerPoint-Präsentation</vt:lpstr>
      <vt:lpstr>PowerPoint-Präsentation</vt:lpstr>
      <vt:lpstr>PowerPoint-Präsentation</vt:lpstr>
      <vt:lpstr>Vielen Dank!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Jugendkampagne der IG Metall 2013 - 2015</dc:title>
  <dc:creator>Schmitzer, Michael</dc:creator>
  <dc:description>wird blank.pot</dc:description>
  <cp:lastModifiedBy>Reichstein, Eva-Maria</cp:lastModifiedBy>
  <cp:revision>80</cp:revision>
  <cp:lastPrinted>2013-04-17T05:37:07Z</cp:lastPrinted>
  <dcterms:created xsi:type="dcterms:W3CDTF">2013-03-28T08:23:09Z</dcterms:created>
  <dcterms:modified xsi:type="dcterms:W3CDTF">2013-10-28T08:41:23Z</dcterms:modified>
</cp:coreProperties>
</file>